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4" r:id="rId1"/>
  </p:sldMasterIdLst>
  <p:notesMasterIdLst>
    <p:notesMasterId r:id="rId30"/>
  </p:notesMasterIdLst>
  <p:sldIdLst>
    <p:sldId id="256" r:id="rId2"/>
    <p:sldId id="257" r:id="rId3"/>
    <p:sldId id="279" r:id="rId4"/>
    <p:sldId id="258" r:id="rId5"/>
    <p:sldId id="282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8" r:id="rId16"/>
    <p:sldId id="267" r:id="rId17"/>
    <p:sldId id="285" r:id="rId18"/>
    <p:sldId id="290" r:id="rId19"/>
    <p:sldId id="268" r:id="rId20"/>
    <p:sldId id="286" r:id="rId21"/>
    <p:sldId id="278" r:id="rId22"/>
    <p:sldId id="270" r:id="rId23"/>
    <p:sldId id="271" r:id="rId24"/>
    <p:sldId id="272" r:id="rId25"/>
    <p:sldId id="273" r:id="rId26"/>
    <p:sldId id="274" r:id="rId27"/>
    <p:sldId id="275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74"/>
  </p:normalViewPr>
  <p:slideViewPr>
    <p:cSldViewPr snapToGrid="0" snapToObjects="1">
      <p:cViewPr varScale="1">
        <p:scale>
          <a:sx n="101" d="100"/>
          <a:sy n="101" d="100"/>
        </p:scale>
        <p:origin x="1544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308D7-B8BB-42B0-A814-254D80322683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59FD018-FC4F-4653-A70B-0A5468772828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E6FD165-F7FD-4622-A2E2-10A9807246A3}" type="parTrans" cxnId="{E6756471-82C9-47E5-A752-672AB44D96A4}">
      <dgm:prSet/>
      <dgm:spPr/>
      <dgm:t>
        <a:bodyPr/>
        <a:lstStyle/>
        <a:p>
          <a:endParaRPr lang="en-US"/>
        </a:p>
      </dgm:t>
    </dgm:pt>
    <dgm:pt modelId="{EB4F5493-C723-4C3B-B009-9BC9E699F639}" type="sibTrans" cxnId="{E6756471-82C9-47E5-A752-672AB44D96A4}">
      <dgm:prSet/>
      <dgm:spPr/>
      <dgm:t>
        <a:bodyPr/>
        <a:lstStyle/>
        <a:p>
          <a:endParaRPr lang="en-US"/>
        </a:p>
      </dgm:t>
    </dgm:pt>
    <dgm:pt modelId="{74015659-3634-41B8-80AE-73113FEB8273}">
      <dgm:prSet/>
      <dgm:spPr/>
      <dgm:t>
        <a:bodyPr/>
        <a:lstStyle/>
        <a:p>
          <a:r>
            <a:rPr lang="en-US" dirty="0"/>
            <a:t>Alzheimer’s Dataset (Cross-sectional vs. Longitudinal)</a:t>
          </a:r>
        </a:p>
      </dgm:t>
    </dgm:pt>
    <dgm:pt modelId="{AB8E78D0-3EEA-48E8-BCD7-7CE23B52D5DC}" type="parTrans" cxnId="{17C0CB8A-F72D-453E-A2C6-6288ADCD55A0}">
      <dgm:prSet/>
      <dgm:spPr/>
      <dgm:t>
        <a:bodyPr/>
        <a:lstStyle/>
        <a:p>
          <a:endParaRPr lang="en-US"/>
        </a:p>
      </dgm:t>
    </dgm:pt>
    <dgm:pt modelId="{A2A8E1E4-1166-4C24-AB4A-C5D9E3A27414}" type="sibTrans" cxnId="{17C0CB8A-F72D-453E-A2C6-6288ADCD55A0}">
      <dgm:prSet/>
      <dgm:spPr/>
      <dgm:t>
        <a:bodyPr/>
        <a:lstStyle/>
        <a:p>
          <a:endParaRPr lang="en-US"/>
        </a:p>
      </dgm:t>
    </dgm:pt>
    <dgm:pt modelId="{C0D24321-FF12-4D82-B5B9-BE7BFBE7EF22}">
      <dgm:prSet/>
      <dgm:spPr/>
      <dgm:t>
        <a:bodyPr/>
        <a:lstStyle/>
        <a:p>
          <a:r>
            <a:rPr lang="en-US"/>
            <a:t>Biomarkers</a:t>
          </a:r>
        </a:p>
      </dgm:t>
    </dgm:pt>
    <dgm:pt modelId="{2F50752C-5A1C-4B3C-AB2D-9D6C19ABBA31}" type="parTrans" cxnId="{34930B3B-2D14-46AE-8335-61B9B8C3DC08}">
      <dgm:prSet/>
      <dgm:spPr/>
      <dgm:t>
        <a:bodyPr/>
        <a:lstStyle/>
        <a:p>
          <a:endParaRPr lang="en-US"/>
        </a:p>
      </dgm:t>
    </dgm:pt>
    <dgm:pt modelId="{A83BD470-9742-4CE2-8CB4-B3142866B589}" type="sibTrans" cxnId="{34930B3B-2D14-46AE-8335-61B9B8C3DC08}">
      <dgm:prSet/>
      <dgm:spPr/>
      <dgm:t>
        <a:bodyPr/>
        <a:lstStyle/>
        <a:p>
          <a:endParaRPr lang="en-US"/>
        </a:p>
      </dgm:t>
    </dgm:pt>
    <dgm:pt modelId="{4D5DE943-10EF-4C91-A315-9662F7DD537F}">
      <dgm:prSet/>
      <dgm:spPr/>
      <dgm:t>
        <a:bodyPr/>
        <a:lstStyle/>
        <a:p>
          <a:r>
            <a:rPr lang="en-US"/>
            <a:t>Preprocessing Pipeline</a:t>
          </a:r>
        </a:p>
      </dgm:t>
    </dgm:pt>
    <dgm:pt modelId="{86E8625A-98FC-442B-9D53-9F861098357F}" type="parTrans" cxnId="{5E0919AE-AB30-40EE-A5C0-77FFDE2C7AB6}">
      <dgm:prSet/>
      <dgm:spPr/>
      <dgm:t>
        <a:bodyPr/>
        <a:lstStyle/>
        <a:p>
          <a:endParaRPr lang="en-US"/>
        </a:p>
      </dgm:t>
    </dgm:pt>
    <dgm:pt modelId="{3BB5AF8C-9584-4B28-BCFD-569010A51D87}" type="sibTrans" cxnId="{5E0919AE-AB30-40EE-A5C0-77FFDE2C7AB6}">
      <dgm:prSet/>
      <dgm:spPr/>
      <dgm:t>
        <a:bodyPr/>
        <a:lstStyle/>
        <a:p>
          <a:endParaRPr lang="en-US"/>
        </a:p>
      </dgm:t>
    </dgm:pt>
    <dgm:pt modelId="{D715DEED-94D7-41E7-883E-692C0E95D1B1}">
      <dgm:prSet/>
      <dgm:spPr/>
      <dgm:t>
        <a:bodyPr/>
        <a:lstStyle/>
        <a:p>
          <a:r>
            <a:rPr lang="en-US"/>
            <a:t>Temporal Clustering (KMeans)</a:t>
          </a:r>
        </a:p>
      </dgm:t>
    </dgm:pt>
    <dgm:pt modelId="{10B4C0F2-D720-4566-BAF1-8C961312ADF1}" type="parTrans" cxnId="{99B2E8A7-BBEB-4F29-9428-5279A0383A60}">
      <dgm:prSet/>
      <dgm:spPr/>
      <dgm:t>
        <a:bodyPr/>
        <a:lstStyle/>
        <a:p>
          <a:endParaRPr lang="en-US"/>
        </a:p>
      </dgm:t>
    </dgm:pt>
    <dgm:pt modelId="{1698C855-5BCA-4BE4-8D0B-54BD48A376D5}" type="sibTrans" cxnId="{99B2E8A7-BBEB-4F29-9428-5279A0383A60}">
      <dgm:prSet/>
      <dgm:spPr/>
      <dgm:t>
        <a:bodyPr/>
        <a:lstStyle/>
        <a:p>
          <a:endParaRPr lang="en-US"/>
        </a:p>
      </dgm:t>
    </dgm:pt>
    <dgm:pt modelId="{56FA0551-F4DF-4A6D-A8C3-9737DC479343}">
      <dgm:prSet/>
      <dgm:spPr/>
      <dgm:t>
        <a:bodyPr/>
        <a:lstStyle/>
        <a:p>
          <a:r>
            <a:rPr lang="en-US"/>
            <a:t>Classification (SVM)</a:t>
          </a:r>
        </a:p>
      </dgm:t>
    </dgm:pt>
    <dgm:pt modelId="{56D39E55-B404-4119-8870-7C44651C44C8}" type="parTrans" cxnId="{BA40EBFF-67C9-4925-A033-D3F52A9E3483}">
      <dgm:prSet/>
      <dgm:spPr/>
      <dgm:t>
        <a:bodyPr/>
        <a:lstStyle/>
        <a:p>
          <a:endParaRPr lang="en-US"/>
        </a:p>
      </dgm:t>
    </dgm:pt>
    <dgm:pt modelId="{805905BF-F21B-4356-AF6F-49786F3DCC03}" type="sibTrans" cxnId="{BA40EBFF-67C9-4925-A033-D3F52A9E3483}">
      <dgm:prSet/>
      <dgm:spPr/>
      <dgm:t>
        <a:bodyPr/>
        <a:lstStyle/>
        <a:p>
          <a:endParaRPr lang="en-US"/>
        </a:p>
      </dgm:t>
    </dgm:pt>
    <dgm:pt modelId="{3363AECC-ECD7-4ACD-806E-66862E6BFBB7}">
      <dgm:prSet/>
      <dgm:spPr/>
      <dgm:t>
        <a:bodyPr/>
        <a:lstStyle/>
        <a:p>
          <a:r>
            <a:rPr lang="en-US"/>
            <a:t>Results (Metrics &amp; Visuals)</a:t>
          </a:r>
        </a:p>
      </dgm:t>
    </dgm:pt>
    <dgm:pt modelId="{55F00BD0-0210-42DC-9436-075628CF7549}" type="parTrans" cxnId="{87482C6F-14A4-4481-9735-98D64F676F5E}">
      <dgm:prSet/>
      <dgm:spPr/>
      <dgm:t>
        <a:bodyPr/>
        <a:lstStyle/>
        <a:p>
          <a:endParaRPr lang="en-US"/>
        </a:p>
      </dgm:t>
    </dgm:pt>
    <dgm:pt modelId="{1AA0B7C4-3AC0-4CF2-AA49-CC03F18F540C}" type="sibTrans" cxnId="{87482C6F-14A4-4481-9735-98D64F676F5E}">
      <dgm:prSet/>
      <dgm:spPr/>
      <dgm:t>
        <a:bodyPr/>
        <a:lstStyle/>
        <a:p>
          <a:endParaRPr lang="en-US"/>
        </a:p>
      </dgm:t>
    </dgm:pt>
    <dgm:pt modelId="{727D2162-91C9-4291-AA53-A2690558ED86}">
      <dgm:prSet/>
      <dgm:spPr/>
      <dgm:t>
        <a:bodyPr/>
        <a:lstStyle/>
        <a:p>
          <a:r>
            <a:rPr lang="en-US"/>
            <a:t>Discussion (Interpretability, Limitations, Future Work)</a:t>
          </a:r>
        </a:p>
      </dgm:t>
    </dgm:pt>
    <dgm:pt modelId="{551C4172-2CDB-4FFE-8FEA-A2DE9EE22DCB}" type="parTrans" cxnId="{0333083D-03D1-44BA-8B7B-58429E29F94E}">
      <dgm:prSet/>
      <dgm:spPr/>
      <dgm:t>
        <a:bodyPr/>
        <a:lstStyle/>
        <a:p>
          <a:endParaRPr lang="en-US"/>
        </a:p>
      </dgm:t>
    </dgm:pt>
    <dgm:pt modelId="{A87B47C6-76E0-4287-B2A2-992BBC69B930}" type="sibTrans" cxnId="{0333083D-03D1-44BA-8B7B-58429E29F94E}">
      <dgm:prSet/>
      <dgm:spPr/>
      <dgm:t>
        <a:bodyPr/>
        <a:lstStyle/>
        <a:p>
          <a:endParaRPr lang="en-US"/>
        </a:p>
      </dgm:t>
    </dgm:pt>
    <dgm:pt modelId="{AD3BCF6C-89D7-FA4C-8BF5-880B8862E84F}" type="pres">
      <dgm:prSet presAssocID="{24B308D7-B8BB-42B0-A814-254D80322683}" presName="diagram" presStyleCnt="0">
        <dgm:presLayoutVars>
          <dgm:dir/>
          <dgm:resizeHandles val="exact"/>
        </dgm:presLayoutVars>
      </dgm:prSet>
      <dgm:spPr/>
    </dgm:pt>
    <dgm:pt modelId="{46838575-6654-D740-92F2-1B72975F5261}" type="pres">
      <dgm:prSet presAssocID="{459FD018-FC4F-4653-A70B-0A5468772828}" presName="node" presStyleLbl="node1" presStyleIdx="0" presStyleCnt="8">
        <dgm:presLayoutVars>
          <dgm:bulletEnabled val="1"/>
        </dgm:presLayoutVars>
      </dgm:prSet>
      <dgm:spPr/>
    </dgm:pt>
    <dgm:pt modelId="{B42D3D4B-E2CD-5545-964E-A1FFA5AFBCA1}" type="pres">
      <dgm:prSet presAssocID="{EB4F5493-C723-4C3B-B009-9BC9E699F639}" presName="sibTrans" presStyleCnt="0"/>
      <dgm:spPr/>
    </dgm:pt>
    <dgm:pt modelId="{6AAFCFBC-63E1-2948-BAE9-193DDA4D7B54}" type="pres">
      <dgm:prSet presAssocID="{74015659-3634-41B8-80AE-73113FEB8273}" presName="node" presStyleLbl="node1" presStyleIdx="1" presStyleCnt="8">
        <dgm:presLayoutVars>
          <dgm:bulletEnabled val="1"/>
        </dgm:presLayoutVars>
      </dgm:prSet>
      <dgm:spPr/>
    </dgm:pt>
    <dgm:pt modelId="{5A066611-1BF8-6C43-A35C-FE83B638E638}" type="pres">
      <dgm:prSet presAssocID="{A2A8E1E4-1166-4C24-AB4A-C5D9E3A27414}" presName="sibTrans" presStyleCnt="0"/>
      <dgm:spPr/>
    </dgm:pt>
    <dgm:pt modelId="{E64EACA5-C8F6-8044-8D48-5F1D04DA133D}" type="pres">
      <dgm:prSet presAssocID="{C0D24321-FF12-4D82-B5B9-BE7BFBE7EF22}" presName="node" presStyleLbl="node1" presStyleIdx="2" presStyleCnt="8">
        <dgm:presLayoutVars>
          <dgm:bulletEnabled val="1"/>
        </dgm:presLayoutVars>
      </dgm:prSet>
      <dgm:spPr/>
    </dgm:pt>
    <dgm:pt modelId="{90AF83C8-0C5A-3A4D-A493-9BE2A18F00B0}" type="pres">
      <dgm:prSet presAssocID="{A83BD470-9742-4CE2-8CB4-B3142866B589}" presName="sibTrans" presStyleCnt="0"/>
      <dgm:spPr/>
    </dgm:pt>
    <dgm:pt modelId="{60F33B0E-9C4D-4D4E-8FCB-87588C790254}" type="pres">
      <dgm:prSet presAssocID="{4D5DE943-10EF-4C91-A315-9662F7DD537F}" presName="node" presStyleLbl="node1" presStyleIdx="3" presStyleCnt="8">
        <dgm:presLayoutVars>
          <dgm:bulletEnabled val="1"/>
        </dgm:presLayoutVars>
      </dgm:prSet>
      <dgm:spPr/>
    </dgm:pt>
    <dgm:pt modelId="{0B3A6CDF-AD9B-304C-9CFF-400C119D52A4}" type="pres">
      <dgm:prSet presAssocID="{3BB5AF8C-9584-4B28-BCFD-569010A51D87}" presName="sibTrans" presStyleCnt="0"/>
      <dgm:spPr/>
    </dgm:pt>
    <dgm:pt modelId="{EB9DC138-F58E-1543-A436-7202AC977A41}" type="pres">
      <dgm:prSet presAssocID="{D715DEED-94D7-41E7-883E-692C0E95D1B1}" presName="node" presStyleLbl="node1" presStyleIdx="4" presStyleCnt="8">
        <dgm:presLayoutVars>
          <dgm:bulletEnabled val="1"/>
        </dgm:presLayoutVars>
      </dgm:prSet>
      <dgm:spPr/>
    </dgm:pt>
    <dgm:pt modelId="{2E8DA20B-9698-7545-A21A-7B2C0F787FC2}" type="pres">
      <dgm:prSet presAssocID="{1698C855-5BCA-4BE4-8D0B-54BD48A376D5}" presName="sibTrans" presStyleCnt="0"/>
      <dgm:spPr/>
    </dgm:pt>
    <dgm:pt modelId="{40BB318C-4BF3-0F4F-8B98-4741FA3389C1}" type="pres">
      <dgm:prSet presAssocID="{56FA0551-F4DF-4A6D-A8C3-9737DC479343}" presName="node" presStyleLbl="node1" presStyleIdx="5" presStyleCnt="8">
        <dgm:presLayoutVars>
          <dgm:bulletEnabled val="1"/>
        </dgm:presLayoutVars>
      </dgm:prSet>
      <dgm:spPr/>
    </dgm:pt>
    <dgm:pt modelId="{B5E27648-4C35-D542-B326-0EE9A22A54B1}" type="pres">
      <dgm:prSet presAssocID="{805905BF-F21B-4356-AF6F-49786F3DCC03}" presName="sibTrans" presStyleCnt="0"/>
      <dgm:spPr/>
    </dgm:pt>
    <dgm:pt modelId="{95BA1A40-804E-E442-8B06-E08837E1AA3C}" type="pres">
      <dgm:prSet presAssocID="{3363AECC-ECD7-4ACD-806E-66862E6BFBB7}" presName="node" presStyleLbl="node1" presStyleIdx="6" presStyleCnt="8">
        <dgm:presLayoutVars>
          <dgm:bulletEnabled val="1"/>
        </dgm:presLayoutVars>
      </dgm:prSet>
      <dgm:spPr/>
    </dgm:pt>
    <dgm:pt modelId="{98420E48-D3CC-DD4E-BDC6-76CFEFDBD16A}" type="pres">
      <dgm:prSet presAssocID="{1AA0B7C4-3AC0-4CF2-AA49-CC03F18F540C}" presName="sibTrans" presStyleCnt="0"/>
      <dgm:spPr/>
    </dgm:pt>
    <dgm:pt modelId="{B45AA322-9DB5-1142-9014-5D399C804332}" type="pres">
      <dgm:prSet presAssocID="{727D2162-91C9-4291-AA53-A2690558ED86}" presName="node" presStyleLbl="node1" presStyleIdx="7" presStyleCnt="8">
        <dgm:presLayoutVars>
          <dgm:bulletEnabled val="1"/>
        </dgm:presLayoutVars>
      </dgm:prSet>
      <dgm:spPr/>
    </dgm:pt>
  </dgm:ptLst>
  <dgm:cxnLst>
    <dgm:cxn modelId="{5E7E4B0C-0303-B944-B604-47C4172E79CE}" type="presOf" srcId="{74015659-3634-41B8-80AE-73113FEB8273}" destId="{6AAFCFBC-63E1-2948-BAE9-193DDA4D7B54}" srcOrd="0" destOrd="0" presId="urn:microsoft.com/office/officeart/2005/8/layout/default"/>
    <dgm:cxn modelId="{8300CD10-7348-F543-BDFE-29BF6978FFB7}" type="presOf" srcId="{56FA0551-F4DF-4A6D-A8C3-9737DC479343}" destId="{40BB318C-4BF3-0F4F-8B98-4741FA3389C1}" srcOrd="0" destOrd="0" presId="urn:microsoft.com/office/officeart/2005/8/layout/default"/>
    <dgm:cxn modelId="{C3A2FA14-682B-E848-AE0B-C57EC41A4C71}" type="presOf" srcId="{4D5DE943-10EF-4C91-A315-9662F7DD537F}" destId="{60F33B0E-9C4D-4D4E-8FCB-87588C790254}" srcOrd="0" destOrd="0" presId="urn:microsoft.com/office/officeart/2005/8/layout/default"/>
    <dgm:cxn modelId="{34930B3B-2D14-46AE-8335-61B9B8C3DC08}" srcId="{24B308D7-B8BB-42B0-A814-254D80322683}" destId="{C0D24321-FF12-4D82-B5B9-BE7BFBE7EF22}" srcOrd="2" destOrd="0" parTransId="{2F50752C-5A1C-4B3C-AB2D-9D6C19ABBA31}" sibTransId="{A83BD470-9742-4CE2-8CB4-B3142866B589}"/>
    <dgm:cxn modelId="{0333083D-03D1-44BA-8B7B-58429E29F94E}" srcId="{24B308D7-B8BB-42B0-A814-254D80322683}" destId="{727D2162-91C9-4291-AA53-A2690558ED86}" srcOrd="7" destOrd="0" parTransId="{551C4172-2CDB-4FFE-8FEA-A2DE9EE22DCB}" sibTransId="{A87B47C6-76E0-4287-B2A2-992BBC69B930}"/>
    <dgm:cxn modelId="{87482C6F-14A4-4481-9735-98D64F676F5E}" srcId="{24B308D7-B8BB-42B0-A814-254D80322683}" destId="{3363AECC-ECD7-4ACD-806E-66862E6BFBB7}" srcOrd="6" destOrd="0" parTransId="{55F00BD0-0210-42DC-9436-075628CF7549}" sibTransId="{1AA0B7C4-3AC0-4CF2-AA49-CC03F18F540C}"/>
    <dgm:cxn modelId="{E6756471-82C9-47E5-A752-672AB44D96A4}" srcId="{24B308D7-B8BB-42B0-A814-254D80322683}" destId="{459FD018-FC4F-4653-A70B-0A5468772828}" srcOrd="0" destOrd="0" parTransId="{EE6FD165-F7FD-4622-A2E2-10A9807246A3}" sibTransId="{EB4F5493-C723-4C3B-B009-9BC9E699F639}"/>
    <dgm:cxn modelId="{17C0CB8A-F72D-453E-A2C6-6288ADCD55A0}" srcId="{24B308D7-B8BB-42B0-A814-254D80322683}" destId="{74015659-3634-41B8-80AE-73113FEB8273}" srcOrd="1" destOrd="0" parTransId="{AB8E78D0-3EEA-48E8-BCD7-7CE23B52D5DC}" sibTransId="{A2A8E1E4-1166-4C24-AB4A-C5D9E3A27414}"/>
    <dgm:cxn modelId="{142DA78C-D881-4E44-8ECA-814830B5FEA8}" type="presOf" srcId="{D715DEED-94D7-41E7-883E-692C0E95D1B1}" destId="{EB9DC138-F58E-1543-A436-7202AC977A41}" srcOrd="0" destOrd="0" presId="urn:microsoft.com/office/officeart/2005/8/layout/default"/>
    <dgm:cxn modelId="{99B2E8A7-BBEB-4F29-9428-5279A0383A60}" srcId="{24B308D7-B8BB-42B0-A814-254D80322683}" destId="{D715DEED-94D7-41E7-883E-692C0E95D1B1}" srcOrd="4" destOrd="0" parTransId="{10B4C0F2-D720-4566-BAF1-8C961312ADF1}" sibTransId="{1698C855-5BCA-4BE4-8D0B-54BD48A376D5}"/>
    <dgm:cxn modelId="{5E0919AE-AB30-40EE-A5C0-77FFDE2C7AB6}" srcId="{24B308D7-B8BB-42B0-A814-254D80322683}" destId="{4D5DE943-10EF-4C91-A315-9662F7DD537F}" srcOrd="3" destOrd="0" parTransId="{86E8625A-98FC-442B-9D53-9F861098357F}" sibTransId="{3BB5AF8C-9584-4B28-BCFD-569010A51D87}"/>
    <dgm:cxn modelId="{0D1D9FBA-4AA1-F144-AE9D-92AC9A648FDF}" type="presOf" srcId="{24B308D7-B8BB-42B0-A814-254D80322683}" destId="{AD3BCF6C-89D7-FA4C-8BF5-880B8862E84F}" srcOrd="0" destOrd="0" presId="urn:microsoft.com/office/officeart/2005/8/layout/default"/>
    <dgm:cxn modelId="{CC597FC9-E5F4-964C-9413-530D3A988D94}" type="presOf" srcId="{3363AECC-ECD7-4ACD-806E-66862E6BFBB7}" destId="{95BA1A40-804E-E442-8B06-E08837E1AA3C}" srcOrd="0" destOrd="0" presId="urn:microsoft.com/office/officeart/2005/8/layout/default"/>
    <dgm:cxn modelId="{6A4A69EE-E5E8-CA4C-BE4B-DCDB63427C87}" type="presOf" srcId="{727D2162-91C9-4291-AA53-A2690558ED86}" destId="{B45AA322-9DB5-1142-9014-5D399C804332}" srcOrd="0" destOrd="0" presId="urn:microsoft.com/office/officeart/2005/8/layout/default"/>
    <dgm:cxn modelId="{C7ED08F2-FBDF-9540-B0EE-FD14F9DE378B}" type="presOf" srcId="{459FD018-FC4F-4653-A70B-0A5468772828}" destId="{46838575-6654-D740-92F2-1B72975F5261}" srcOrd="0" destOrd="0" presId="urn:microsoft.com/office/officeart/2005/8/layout/default"/>
    <dgm:cxn modelId="{26BE46F2-7AFD-A943-9670-571400D9B93A}" type="presOf" srcId="{C0D24321-FF12-4D82-B5B9-BE7BFBE7EF22}" destId="{E64EACA5-C8F6-8044-8D48-5F1D04DA133D}" srcOrd="0" destOrd="0" presId="urn:microsoft.com/office/officeart/2005/8/layout/default"/>
    <dgm:cxn modelId="{BA40EBFF-67C9-4925-A033-D3F52A9E3483}" srcId="{24B308D7-B8BB-42B0-A814-254D80322683}" destId="{56FA0551-F4DF-4A6D-A8C3-9737DC479343}" srcOrd="5" destOrd="0" parTransId="{56D39E55-B404-4119-8870-7C44651C44C8}" sibTransId="{805905BF-F21B-4356-AF6F-49786F3DCC03}"/>
    <dgm:cxn modelId="{BD5BC679-49A6-6B4A-9090-6C4C76DD6BC9}" type="presParOf" srcId="{AD3BCF6C-89D7-FA4C-8BF5-880B8862E84F}" destId="{46838575-6654-D740-92F2-1B72975F5261}" srcOrd="0" destOrd="0" presId="urn:microsoft.com/office/officeart/2005/8/layout/default"/>
    <dgm:cxn modelId="{5B488C69-1558-874C-9156-1A3B8A8AAD5A}" type="presParOf" srcId="{AD3BCF6C-89D7-FA4C-8BF5-880B8862E84F}" destId="{B42D3D4B-E2CD-5545-964E-A1FFA5AFBCA1}" srcOrd="1" destOrd="0" presId="urn:microsoft.com/office/officeart/2005/8/layout/default"/>
    <dgm:cxn modelId="{050DBA56-06C1-2A4A-88A5-50D8C936124F}" type="presParOf" srcId="{AD3BCF6C-89D7-FA4C-8BF5-880B8862E84F}" destId="{6AAFCFBC-63E1-2948-BAE9-193DDA4D7B54}" srcOrd="2" destOrd="0" presId="urn:microsoft.com/office/officeart/2005/8/layout/default"/>
    <dgm:cxn modelId="{F28678AE-969C-014B-92B1-81805CE69D62}" type="presParOf" srcId="{AD3BCF6C-89D7-FA4C-8BF5-880B8862E84F}" destId="{5A066611-1BF8-6C43-A35C-FE83B638E638}" srcOrd="3" destOrd="0" presId="urn:microsoft.com/office/officeart/2005/8/layout/default"/>
    <dgm:cxn modelId="{8217ADB4-392F-F248-9E26-B777784DA646}" type="presParOf" srcId="{AD3BCF6C-89D7-FA4C-8BF5-880B8862E84F}" destId="{E64EACA5-C8F6-8044-8D48-5F1D04DA133D}" srcOrd="4" destOrd="0" presId="urn:microsoft.com/office/officeart/2005/8/layout/default"/>
    <dgm:cxn modelId="{7C726B03-605D-234D-AECA-19B209820513}" type="presParOf" srcId="{AD3BCF6C-89D7-FA4C-8BF5-880B8862E84F}" destId="{90AF83C8-0C5A-3A4D-A493-9BE2A18F00B0}" srcOrd="5" destOrd="0" presId="urn:microsoft.com/office/officeart/2005/8/layout/default"/>
    <dgm:cxn modelId="{4DF57C01-E010-6540-A79D-CA6178417070}" type="presParOf" srcId="{AD3BCF6C-89D7-FA4C-8BF5-880B8862E84F}" destId="{60F33B0E-9C4D-4D4E-8FCB-87588C790254}" srcOrd="6" destOrd="0" presId="urn:microsoft.com/office/officeart/2005/8/layout/default"/>
    <dgm:cxn modelId="{4EE43140-60F0-9E40-A317-A0081A354A82}" type="presParOf" srcId="{AD3BCF6C-89D7-FA4C-8BF5-880B8862E84F}" destId="{0B3A6CDF-AD9B-304C-9CFF-400C119D52A4}" srcOrd="7" destOrd="0" presId="urn:microsoft.com/office/officeart/2005/8/layout/default"/>
    <dgm:cxn modelId="{FADF0284-C249-164C-9C17-1E0245699E93}" type="presParOf" srcId="{AD3BCF6C-89D7-FA4C-8BF5-880B8862E84F}" destId="{EB9DC138-F58E-1543-A436-7202AC977A41}" srcOrd="8" destOrd="0" presId="urn:microsoft.com/office/officeart/2005/8/layout/default"/>
    <dgm:cxn modelId="{0E00E93B-E974-CF42-AD17-B3C599FCAACE}" type="presParOf" srcId="{AD3BCF6C-89D7-FA4C-8BF5-880B8862E84F}" destId="{2E8DA20B-9698-7545-A21A-7B2C0F787FC2}" srcOrd="9" destOrd="0" presId="urn:microsoft.com/office/officeart/2005/8/layout/default"/>
    <dgm:cxn modelId="{6487B897-7333-8841-BE02-53730BAFCC87}" type="presParOf" srcId="{AD3BCF6C-89D7-FA4C-8BF5-880B8862E84F}" destId="{40BB318C-4BF3-0F4F-8B98-4741FA3389C1}" srcOrd="10" destOrd="0" presId="urn:microsoft.com/office/officeart/2005/8/layout/default"/>
    <dgm:cxn modelId="{5574981A-DD79-A74D-8A96-4728F448F7BD}" type="presParOf" srcId="{AD3BCF6C-89D7-FA4C-8BF5-880B8862E84F}" destId="{B5E27648-4C35-D542-B326-0EE9A22A54B1}" srcOrd="11" destOrd="0" presId="urn:microsoft.com/office/officeart/2005/8/layout/default"/>
    <dgm:cxn modelId="{B567F4C3-4231-3B41-91CB-53D26FDA44D6}" type="presParOf" srcId="{AD3BCF6C-89D7-FA4C-8BF5-880B8862E84F}" destId="{95BA1A40-804E-E442-8B06-E08837E1AA3C}" srcOrd="12" destOrd="0" presId="urn:microsoft.com/office/officeart/2005/8/layout/default"/>
    <dgm:cxn modelId="{46BC6B8A-D648-6844-9814-4EF330888E9F}" type="presParOf" srcId="{AD3BCF6C-89D7-FA4C-8BF5-880B8862E84F}" destId="{98420E48-D3CC-DD4E-BDC6-76CFEFDBD16A}" srcOrd="13" destOrd="0" presId="urn:microsoft.com/office/officeart/2005/8/layout/default"/>
    <dgm:cxn modelId="{4347633B-8F57-A043-B8E8-A4832D185760}" type="presParOf" srcId="{AD3BCF6C-89D7-FA4C-8BF5-880B8862E84F}" destId="{B45AA322-9DB5-1142-9014-5D399C80433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4D8C16-CA35-4AFC-A83F-4082B57A015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631897-EE39-47E8-90F6-A2588DC46C23}">
      <dgm:prSet/>
      <dgm:spPr/>
      <dgm:t>
        <a:bodyPr/>
        <a:lstStyle/>
        <a:p>
          <a:r>
            <a:rPr lang="en-US"/>
            <a:t>Two clusters = interpretable subgroups: fast vs. slow progressors.</a:t>
          </a:r>
        </a:p>
      </dgm:t>
    </dgm:pt>
    <dgm:pt modelId="{A9C22A14-5F27-4BA3-8848-B85CD4E33947}" type="parTrans" cxnId="{CD501B9C-BBA4-45EB-B016-AFC75CD6D89C}">
      <dgm:prSet/>
      <dgm:spPr/>
      <dgm:t>
        <a:bodyPr/>
        <a:lstStyle/>
        <a:p>
          <a:endParaRPr lang="en-US"/>
        </a:p>
      </dgm:t>
    </dgm:pt>
    <dgm:pt modelId="{427CD128-A5B5-4BA6-8B25-1D271058D74E}" type="sibTrans" cxnId="{CD501B9C-BBA4-45EB-B016-AFC75CD6D89C}">
      <dgm:prSet/>
      <dgm:spPr/>
      <dgm:t>
        <a:bodyPr/>
        <a:lstStyle/>
        <a:p>
          <a:endParaRPr lang="en-US"/>
        </a:p>
      </dgm:t>
    </dgm:pt>
    <dgm:pt modelId="{0B1A0284-DA4E-4FF3-81D4-855692883119}">
      <dgm:prSet/>
      <dgm:spPr/>
      <dgm:t>
        <a:bodyPr/>
        <a:lstStyle/>
        <a:p>
          <a:r>
            <a:rPr lang="en-US"/>
            <a:t>Supports clinical decision-making.</a:t>
          </a:r>
        </a:p>
      </dgm:t>
    </dgm:pt>
    <dgm:pt modelId="{3C1038A7-4A76-40DE-9A9C-CC7205146534}" type="parTrans" cxnId="{29983B98-EAD1-487F-B609-6959E307E431}">
      <dgm:prSet/>
      <dgm:spPr/>
      <dgm:t>
        <a:bodyPr/>
        <a:lstStyle/>
        <a:p>
          <a:endParaRPr lang="en-US"/>
        </a:p>
      </dgm:t>
    </dgm:pt>
    <dgm:pt modelId="{9D50B5DF-7121-4749-B7FA-3321490E99A4}" type="sibTrans" cxnId="{29983B98-EAD1-487F-B609-6959E307E431}">
      <dgm:prSet/>
      <dgm:spPr/>
      <dgm:t>
        <a:bodyPr/>
        <a:lstStyle/>
        <a:p>
          <a:endParaRPr lang="en-US"/>
        </a:p>
      </dgm:t>
    </dgm:pt>
    <dgm:pt modelId="{622B2320-8CBB-4ABB-BCA7-237CFD700D0D}">
      <dgm:prSet/>
      <dgm:spPr/>
      <dgm:t>
        <a:bodyPr/>
        <a:lstStyle/>
        <a:p>
          <a:r>
            <a:rPr lang="en-US"/>
            <a:t>ML outputs aligned with medical knowledge.</a:t>
          </a:r>
        </a:p>
      </dgm:t>
    </dgm:pt>
    <dgm:pt modelId="{E867F2CC-F764-43DE-B039-60302DD49DAD}" type="parTrans" cxnId="{F672FD1F-E3E4-4DED-B3C5-E48DC0863939}">
      <dgm:prSet/>
      <dgm:spPr/>
      <dgm:t>
        <a:bodyPr/>
        <a:lstStyle/>
        <a:p>
          <a:endParaRPr lang="en-US"/>
        </a:p>
      </dgm:t>
    </dgm:pt>
    <dgm:pt modelId="{26635A9E-86E0-4F13-86F6-989C16E54F6F}" type="sibTrans" cxnId="{F672FD1F-E3E4-4DED-B3C5-E48DC0863939}">
      <dgm:prSet/>
      <dgm:spPr/>
      <dgm:t>
        <a:bodyPr/>
        <a:lstStyle/>
        <a:p>
          <a:endParaRPr lang="en-US"/>
        </a:p>
      </dgm:t>
    </dgm:pt>
    <dgm:pt modelId="{03F0A572-0880-5044-8D4F-F40A039A775A}" type="pres">
      <dgm:prSet presAssocID="{CF4D8C16-CA35-4AFC-A83F-4082B57A015F}" presName="vert0" presStyleCnt="0">
        <dgm:presLayoutVars>
          <dgm:dir/>
          <dgm:animOne val="branch"/>
          <dgm:animLvl val="lvl"/>
        </dgm:presLayoutVars>
      </dgm:prSet>
      <dgm:spPr/>
    </dgm:pt>
    <dgm:pt modelId="{B3BFF67F-0B3F-3945-91D0-D00D2332BC82}" type="pres">
      <dgm:prSet presAssocID="{7C631897-EE39-47E8-90F6-A2588DC46C23}" presName="thickLine" presStyleLbl="alignNode1" presStyleIdx="0" presStyleCnt="3"/>
      <dgm:spPr/>
    </dgm:pt>
    <dgm:pt modelId="{61C7BE64-F0B3-1246-AE9C-2BD217BDC4A8}" type="pres">
      <dgm:prSet presAssocID="{7C631897-EE39-47E8-90F6-A2588DC46C23}" presName="horz1" presStyleCnt="0"/>
      <dgm:spPr/>
    </dgm:pt>
    <dgm:pt modelId="{59D91D61-28BE-964B-9F28-A53DC54EC0A7}" type="pres">
      <dgm:prSet presAssocID="{7C631897-EE39-47E8-90F6-A2588DC46C23}" presName="tx1" presStyleLbl="revTx" presStyleIdx="0" presStyleCnt="3"/>
      <dgm:spPr/>
    </dgm:pt>
    <dgm:pt modelId="{031C8C61-70E0-0C41-B391-CB9D34BFB195}" type="pres">
      <dgm:prSet presAssocID="{7C631897-EE39-47E8-90F6-A2588DC46C23}" presName="vert1" presStyleCnt="0"/>
      <dgm:spPr/>
    </dgm:pt>
    <dgm:pt modelId="{65A1D6EA-21B9-774C-B47F-7F9C994AF059}" type="pres">
      <dgm:prSet presAssocID="{0B1A0284-DA4E-4FF3-81D4-855692883119}" presName="thickLine" presStyleLbl="alignNode1" presStyleIdx="1" presStyleCnt="3"/>
      <dgm:spPr/>
    </dgm:pt>
    <dgm:pt modelId="{BFBD8F88-4F87-1142-8E5C-08FEC72ABEF7}" type="pres">
      <dgm:prSet presAssocID="{0B1A0284-DA4E-4FF3-81D4-855692883119}" presName="horz1" presStyleCnt="0"/>
      <dgm:spPr/>
    </dgm:pt>
    <dgm:pt modelId="{6A46BDFE-27EC-CC42-BA9C-15D1A9DBC052}" type="pres">
      <dgm:prSet presAssocID="{0B1A0284-DA4E-4FF3-81D4-855692883119}" presName="tx1" presStyleLbl="revTx" presStyleIdx="1" presStyleCnt="3"/>
      <dgm:spPr/>
    </dgm:pt>
    <dgm:pt modelId="{0585ACB6-AB1D-1A41-91E3-D675E1EA670B}" type="pres">
      <dgm:prSet presAssocID="{0B1A0284-DA4E-4FF3-81D4-855692883119}" presName="vert1" presStyleCnt="0"/>
      <dgm:spPr/>
    </dgm:pt>
    <dgm:pt modelId="{D56C401F-E8E9-8744-8B87-CDC57539EC3D}" type="pres">
      <dgm:prSet presAssocID="{622B2320-8CBB-4ABB-BCA7-237CFD700D0D}" presName="thickLine" presStyleLbl="alignNode1" presStyleIdx="2" presStyleCnt="3"/>
      <dgm:spPr/>
    </dgm:pt>
    <dgm:pt modelId="{E509499C-CD39-E144-9230-9BA74D0F8690}" type="pres">
      <dgm:prSet presAssocID="{622B2320-8CBB-4ABB-BCA7-237CFD700D0D}" presName="horz1" presStyleCnt="0"/>
      <dgm:spPr/>
    </dgm:pt>
    <dgm:pt modelId="{7AE8F41A-81B9-8B4D-AF88-E22A56A982B1}" type="pres">
      <dgm:prSet presAssocID="{622B2320-8CBB-4ABB-BCA7-237CFD700D0D}" presName="tx1" presStyleLbl="revTx" presStyleIdx="2" presStyleCnt="3"/>
      <dgm:spPr/>
    </dgm:pt>
    <dgm:pt modelId="{7C7EBE5B-F04D-AA4F-8CA9-7E0AE41F013C}" type="pres">
      <dgm:prSet presAssocID="{622B2320-8CBB-4ABB-BCA7-237CFD700D0D}" presName="vert1" presStyleCnt="0"/>
      <dgm:spPr/>
    </dgm:pt>
  </dgm:ptLst>
  <dgm:cxnLst>
    <dgm:cxn modelId="{0DE0D81B-C85F-E44C-AECC-9DCB5772471C}" type="presOf" srcId="{CF4D8C16-CA35-4AFC-A83F-4082B57A015F}" destId="{03F0A572-0880-5044-8D4F-F40A039A775A}" srcOrd="0" destOrd="0" presId="urn:microsoft.com/office/officeart/2008/layout/LinedList"/>
    <dgm:cxn modelId="{F672FD1F-E3E4-4DED-B3C5-E48DC0863939}" srcId="{CF4D8C16-CA35-4AFC-A83F-4082B57A015F}" destId="{622B2320-8CBB-4ABB-BCA7-237CFD700D0D}" srcOrd="2" destOrd="0" parTransId="{E867F2CC-F764-43DE-B039-60302DD49DAD}" sibTransId="{26635A9E-86E0-4F13-86F6-989C16E54F6F}"/>
    <dgm:cxn modelId="{3BE07E27-0946-3142-BBAD-8DF46BB51C2A}" type="presOf" srcId="{0B1A0284-DA4E-4FF3-81D4-855692883119}" destId="{6A46BDFE-27EC-CC42-BA9C-15D1A9DBC052}" srcOrd="0" destOrd="0" presId="urn:microsoft.com/office/officeart/2008/layout/LinedList"/>
    <dgm:cxn modelId="{6F15202B-5D79-2B44-B16B-F7EFB3E465C7}" type="presOf" srcId="{622B2320-8CBB-4ABB-BCA7-237CFD700D0D}" destId="{7AE8F41A-81B9-8B4D-AF88-E22A56A982B1}" srcOrd="0" destOrd="0" presId="urn:microsoft.com/office/officeart/2008/layout/LinedList"/>
    <dgm:cxn modelId="{29983B98-EAD1-487F-B609-6959E307E431}" srcId="{CF4D8C16-CA35-4AFC-A83F-4082B57A015F}" destId="{0B1A0284-DA4E-4FF3-81D4-855692883119}" srcOrd="1" destOrd="0" parTransId="{3C1038A7-4A76-40DE-9A9C-CC7205146534}" sibTransId="{9D50B5DF-7121-4749-B7FA-3321490E99A4}"/>
    <dgm:cxn modelId="{CD501B9C-BBA4-45EB-B016-AFC75CD6D89C}" srcId="{CF4D8C16-CA35-4AFC-A83F-4082B57A015F}" destId="{7C631897-EE39-47E8-90F6-A2588DC46C23}" srcOrd="0" destOrd="0" parTransId="{A9C22A14-5F27-4BA3-8848-B85CD4E33947}" sibTransId="{427CD128-A5B5-4BA6-8B25-1D271058D74E}"/>
    <dgm:cxn modelId="{EB2A76B9-22B4-5547-B767-4E7B5A65E8D9}" type="presOf" srcId="{7C631897-EE39-47E8-90F6-A2588DC46C23}" destId="{59D91D61-28BE-964B-9F28-A53DC54EC0A7}" srcOrd="0" destOrd="0" presId="urn:microsoft.com/office/officeart/2008/layout/LinedList"/>
    <dgm:cxn modelId="{38D0B209-978F-124D-851D-043F2C49A00B}" type="presParOf" srcId="{03F0A572-0880-5044-8D4F-F40A039A775A}" destId="{B3BFF67F-0B3F-3945-91D0-D00D2332BC82}" srcOrd="0" destOrd="0" presId="urn:microsoft.com/office/officeart/2008/layout/LinedList"/>
    <dgm:cxn modelId="{3FE90A8B-52EE-964D-8310-AD557B0DBF43}" type="presParOf" srcId="{03F0A572-0880-5044-8D4F-F40A039A775A}" destId="{61C7BE64-F0B3-1246-AE9C-2BD217BDC4A8}" srcOrd="1" destOrd="0" presId="urn:microsoft.com/office/officeart/2008/layout/LinedList"/>
    <dgm:cxn modelId="{822546F1-0FC2-6E41-B247-8508B9EB7F8C}" type="presParOf" srcId="{61C7BE64-F0B3-1246-AE9C-2BD217BDC4A8}" destId="{59D91D61-28BE-964B-9F28-A53DC54EC0A7}" srcOrd="0" destOrd="0" presId="urn:microsoft.com/office/officeart/2008/layout/LinedList"/>
    <dgm:cxn modelId="{01478FBC-FEF5-9442-96F0-031739F82B06}" type="presParOf" srcId="{61C7BE64-F0B3-1246-AE9C-2BD217BDC4A8}" destId="{031C8C61-70E0-0C41-B391-CB9D34BFB195}" srcOrd="1" destOrd="0" presId="urn:microsoft.com/office/officeart/2008/layout/LinedList"/>
    <dgm:cxn modelId="{0A8A81B4-85CC-C149-B328-A3CE27DF1F6E}" type="presParOf" srcId="{03F0A572-0880-5044-8D4F-F40A039A775A}" destId="{65A1D6EA-21B9-774C-B47F-7F9C994AF059}" srcOrd="2" destOrd="0" presId="urn:microsoft.com/office/officeart/2008/layout/LinedList"/>
    <dgm:cxn modelId="{7FDD4A1D-ED1D-A348-9EEF-8905E06B9F5A}" type="presParOf" srcId="{03F0A572-0880-5044-8D4F-F40A039A775A}" destId="{BFBD8F88-4F87-1142-8E5C-08FEC72ABEF7}" srcOrd="3" destOrd="0" presId="urn:microsoft.com/office/officeart/2008/layout/LinedList"/>
    <dgm:cxn modelId="{A6BD4D2F-371D-6B4F-AC3F-09D17CED7D9A}" type="presParOf" srcId="{BFBD8F88-4F87-1142-8E5C-08FEC72ABEF7}" destId="{6A46BDFE-27EC-CC42-BA9C-15D1A9DBC052}" srcOrd="0" destOrd="0" presId="urn:microsoft.com/office/officeart/2008/layout/LinedList"/>
    <dgm:cxn modelId="{AC9B79E6-87D8-E748-9A10-6D84F126B56C}" type="presParOf" srcId="{BFBD8F88-4F87-1142-8E5C-08FEC72ABEF7}" destId="{0585ACB6-AB1D-1A41-91E3-D675E1EA670B}" srcOrd="1" destOrd="0" presId="urn:microsoft.com/office/officeart/2008/layout/LinedList"/>
    <dgm:cxn modelId="{9D7701D8-924F-5F44-BD7B-401EF40F4AEB}" type="presParOf" srcId="{03F0A572-0880-5044-8D4F-F40A039A775A}" destId="{D56C401F-E8E9-8744-8B87-CDC57539EC3D}" srcOrd="4" destOrd="0" presId="urn:microsoft.com/office/officeart/2008/layout/LinedList"/>
    <dgm:cxn modelId="{43C64834-1377-3043-B257-1CCE52E84281}" type="presParOf" srcId="{03F0A572-0880-5044-8D4F-F40A039A775A}" destId="{E509499C-CD39-E144-9230-9BA74D0F8690}" srcOrd="5" destOrd="0" presId="urn:microsoft.com/office/officeart/2008/layout/LinedList"/>
    <dgm:cxn modelId="{3C340288-1E4A-D04F-BB09-E50F0A451B81}" type="presParOf" srcId="{E509499C-CD39-E144-9230-9BA74D0F8690}" destId="{7AE8F41A-81B9-8B4D-AF88-E22A56A982B1}" srcOrd="0" destOrd="0" presId="urn:microsoft.com/office/officeart/2008/layout/LinedList"/>
    <dgm:cxn modelId="{0C3E1A73-A8C1-D549-9615-1CC67CDC528D}" type="presParOf" srcId="{E509499C-CD39-E144-9230-9BA74D0F8690}" destId="{7C7EBE5B-F04D-AA4F-8CA9-7E0AE41F01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38042F5-9DD6-4602-B369-5415C3959A4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5ED26A-C718-4F7A-A767-8BFAB4EBF123}">
      <dgm:prSet/>
      <dgm:spPr/>
      <dgm:t>
        <a:bodyPr/>
        <a:lstStyle/>
        <a:p>
          <a:r>
            <a:rPr lang="en-US"/>
            <a:t>Python 3.x, Jupyter Notebook</a:t>
          </a:r>
        </a:p>
      </dgm:t>
    </dgm:pt>
    <dgm:pt modelId="{C4CC9992-5DC0-4066-A2C0-6E3133F91092}" type="parTrans" cxnId="{7C2BE365-2288-4169-8E66-6E6361AA96D9}">
      <dgm:prSet/>
      <dgm:spPr/>
      <dgm:t>
        <a:bodyPr/>
        <a:lstStyle/>
        <a:p>
          <a:endParaRPr lang="en-US"/>
        </a:p>
      </dgm:t>
    </dgm:pt>
    <dgm:pt modelId="{5245FBD6-3E47-4FC5-BDE6-F7BD9772D449}" type="sibTrans" cxnId="{7C2BE365-2288-4169-8E66-6E6361AA96D9}">
      <dgm:prSet/>
      <dgm:spPr/>
      <dgm:t>
        <a:bodyPr/>
        <a:lstStyle/>
        <a:p>
          <a:endParaRPr lang="en-US"/>
        </a:p>
      </dgm:t>
    </dgm:pt>
    <dgm:pt modelId="{11CBCC67-8BF1-4FC4-940A-681A1AABA6ED}">
      <dgm:prSet/>
      <dgm:spPr/>
      <dgm:t>
        <a:bodyPr/>
        <a:lstStyle/>
        <a:p>
          <a:r>
            <a:rPr lang="en-US"/>
            <a:t>scikit-learn (PCA, KMeans, SVM)</a:t>
          </a:r>
        </a:p>
      </dgm:t>
    </dgm:pt>
    <dgm:pt modelId="{D77CE3BA-EE97-4CF1-BB95-B21356A7AE2D}" type="parTrans" cxnId="{5C4FA98B-1254-4164-9EE5-5FFC86266059}">
      <dgm:prSet/>
      <dgm:spPr/>
      <dgm:t>
        <a:bodyPr/>
        <a:lstStyle/>
        <a:p>
          <a:endParaRPr lang="en-US"/>
        </a:p>
      </dgm:t>
    </dgm:pt>
    <dgm:pt modelId="{F412ABCB-9819-4F27-B83F-713398F1618F}" type="sibTrans" cxnId="{5C4FA98B-1254-4164-9EE5-5FFC86266059}">
      <dgm:prSet/>
      <dgm:spPr/>
      <dgm:t>
        <a:bodyPr/>
        <a:lstStyle/>
        <a:p>
          <a:endParaRPr lang="en-US"/>
        </a:p>
      </dgm:t>
    </dgm:pt>
    <dgm:pt modelId="{F8A54B5B-2F98-4B5A-8834-517E73D80FA7}">
      <dgm:prSet/>
      <dgm:spPr/>
      <dgm:t>
        <a:bodyPr/>
        <a:lstStyle/>
        <a:p>
          <a:r>
            <a:rPr lang="en-US"/>
            <a:t>NumPy, Pandas</a:t>
          </a:r>
        </a:p>
      </dgm:t>
    </dgm:pt>
    <dgm:pt modelId="{D4DE2E3B-6C96-4EFA-AE46-3374C4DAB539}" type="parTrans" cxnId="{3CB98D10-51AC-49A8-9AD3-74E5E0A7EF0F}">
      <dgm:prSet/>
      <dgm:spPr/>
      <dgm:t>
        <a:bodyPr/>
        <a:lstStyle/>
        <a:p>
          <a:endParaRPr lang="en-US"/>
        </a:p>
      </dgm:t>
    </dgm:pt>
    <dgm:pt modelId="{EF74B420-5CFB-4BE4-B774-9D01E8F07788}" type="sibTrans" cxnId="{3CB98D10-51AC-49A8-9AD3-74E5E0A7EF0F}">
      <dgm:prSet/>
      <dgm:spPr/>
      <dgm:t>
        <a:bodyPr/>
        <a:lstStyle/>
        <a:p>
          <a:endParaRPr lang="en-US"/>
        </a:p>
      </dgm:t>
    </dgm:pt>
    <dgm:pt modelId="{922B7B87-99DC-431C-9DBC-2D57F6220827}">
      <dgm:prSet/>
      <dgm:spPr/>
      <dgm:t>
        <a:bodyPr/>
        <a:lstStyle/>
        <a:p>
          <a:r>
            <a:rPr lang="en-US"/>
            <a:t>Matplotlib, Seaborn</a:t>
          </a:r>
        </a:p>
      </dgm:t>
    </dgm:pt>
    <dgm:pt modelId="{94118109-F8C7-4DFC-ABA0-3B04119C5B4A}" type="parTrans" cxnId="{998D97D6-EF87-4248-B343-432352E2F47D}">
      <dgm:prSet/>
      <dgm:spPr/>
      <dgm:t>
        <a:bodyPr/>
        <a:lstStyle/>
        <a:p>
          <a:endParaRPr lang="en-US"/>
        </a:p>
      </dgm:t>
    </dgm:pt>
    <dgm:pt modelId="{67C3DE50-31D6-4F3E-B3BB-1611AD63EBC5}" type="sibTrans" cxnId="{998D97D6-EF87-4248-B343-432352E2F47D}">
      <dgm:prSet/>
      <dgm:spPr/>
      <dgm:t>
        <a:bodyPr/>
        <a:lstStyle/>
        <a:p>
          <a:endParaRPr lang="en-US"/>
        </a:p>
      </dgm:t>
    </dgm:pt>
    <dgm:pt modelId="{8B090D01-21A2-4547-B23C-F28C6F1AF413}">
      <dgm:prSet/>
      <dgm:spPr/>
      <dgm:t>
        <a:bodyPr/>
        <a:lstStyle/>
        <a:p>
          <a:r>
            <a:rPr lang="en-US"/>
            <a:t>GitHub for reproducibility</a:t>
          </a:r>
        </a:p>
      </dgm:t>
    </dgm:pt>
    <dgm:pt modelId="{6DD3F95F-18DD-4E79-A0D0-65CC8CD88004}" type="parTrans" cxnId="{0D9DFBF1-0BFA-4A0D-821C-61F7B53684C9}">
      <dgm:prSet/>
      <dgm:spPr/>
      <dgm:t>
        <a:bodyPr/>
        <a:lstStyle/>
        <a:p>
          <a:endParaRPr lang="en-US"/>
        </a:p>
      </dgm:t>
    </dgm:pt>
    <dgm:pt modelId="{D8A3698D-3600-46FA-8E10-2AFC19E8A4C4}" type="sibTrans" cxnId="{0D9DFBF1-0BFA-4A0D-821C-61F7B53684C9}">
      <dgm:prSet/>
      <dgm:spPr/>
      <dgm:t>
        <a:bodyPr/>
        <a:lstStyle/>
        <a:p>
          <a:endParaRPr lang="en-US"/>
        </a:p>
      </dgm:t>
    </dgm:pt>
    <dgm:pt modelId="{19AA65CA-3B08-1D4F-AAE6-D9837F06B4F6}" type="pres">
      <dgm:prSet presAssocID="{F38042F5-9DD6-4602-B369-5415C3959A4C}" presName="vert0" presStyleCnt="0">
        <dgm:presLayoutVars>
          <dgm:dir/>
          <dgm:animOne val="branch"/>
          <dgm:animLvl val="lvl"/>
        </dgm:presLayoutVars>
      </dgm:prSet>
      <dgm:spPr/>
    </dgm:pt>
    <dgm:pt modelId="{9E7B281D-B048-784D-906D-85492EB76A91}" type="pres">
      <dgm:prSet presAssocID="{465ED26A-C718-4F7A-A767-8BFAB4EBF123}" presName="thickLine" presStyleLbl="alignNode1" presStyleIdx="0" presStyleCnt="5"/>
      <dgm:spPr/>
    </dgm:pt>
    <dgm:pt modelId="{833764C2-D296-B746-941E-23976B50C058}" type="pres">
      <dgm:prSet presAssocID="{465ED26A-C718-4F7A-A767-8BFAB4EBF123}" presName="horz1" presStyleCnt="0"/>
      <dgm:spPr/>
    </dgm:pt>
    <dgm:pt modelId="{818B2900-13F9-C142-83B1-AC91FD1CC2A9}" type="pres">
      <dgm:prSet presAssocID="{465ED26A-C718-4F7A-A767-8BFAB4EBF123}" presName="tx1" presStyleLbl="revTx" presStyleIdx="0" presStyleCnt="5"/>
      <dgm:spPr/>
    </dgm:pt>
    <dgm:pt modelId="{6BBE7513-E92D-5E45-955F-38E6CCA9ABA3}" type="pres">
      <dgm:prSet presAssocID="{465ED26A-C718-4F7A-A767-8BFAB4EBF123}" presName="vert1" presStyleCnt="0"/>
      <dgm:spPr/>
    </dgm:pt>
    <dgm:pt modelId="{35DB775F-8D40-9B44-95F0-42DBAE6C7F1C}" type="pres">
      <dgm:prSet presAssocID="{11CBCC67-8BF1-4FC4-940A-681A1AABA6ED}" presName="thickLine" presStyleLbl="alignNode1" presStyleIdx="1" presStyleCnt="5"/>
      <dgm:spPr/>
    </dgm:pt>
    <dgm:pt modelId="{602CA73B-394B-9E4D-A46D-717C740B4050}" type="pres">
      <dgm:prSet presAssocID="{11CBCC67-8BF1-4FC4-940A-681A1AABA6ED}" presName="horz1" presStyleCnt="0"/>
      <dgm:spPr/>
    </dgm:pt>
    <dgm:pt modelId="{6857B924-1670-6B4E-8AD9-EF62F8479A59}" type="pres">
      <dgm:prSet presAssocID="{11CBCC67-8BF1-4FC4-940A-681A1AABA6ED}" presName="tx1" presStyleLbl="revTx" presStyleIdx="1" presStyleCnt="5"/>
      <dgm:spPr/>
    </dgm:pt>
    <dgm:pt modelId="{90AFE666-F0F6-6E45-BE06-7E45021C3572}" type="pres">
      <dgm:prSet presAssocID="{11CBCC67-8BF1-4FC4-940A-681A1AABA6ED}" presName="vert1" presStyleCnt="0"/>
      <dgm:spPr/>
    </dgm:pt>
    <dgm:pt modelId="{C5341D50-79A8-5945-B013-70BD0106B438}" type="pres">
      <dgm:prSet presAssocID="{F8A54B5B-2F98-4B5A-8834-517E73D80FA7}" presName="thickLine" presStyleLbl="alignNode1" presStyleIdx="2" presStyleCnt="5"/>
      <dgm:spPr/>
    </dgm:pt>
    <dgm:pt modelId="{868D8D0A-AC8C-714F-988D-87D4EABABC0C}" type="pres">
      <dgm:prSet presAssocID="{F8A54B5B-2F98-4B5A-8834-517E73D80FA7}" presName="horz1" presStyleCnt="0"/>
      <dgm:spPr/>
    </dgm:pt>
    <dgm:pt modelId="{2A8AE9C4-F578-B248-A00B-216E8D04AC0A}" type="pres">
      <dgm:prSet presAssocID="{F8A54B5B-2F98-4B5A-8834-517E73D80FA7}" presName="tx1" presStyleLbl="revTx" presStyleIdx="2" presStyleCnt="5"/>
      <dgm:spPr/>
    </dgm:pt>
    <dgm:pt modelId="{289B6041-3DD7-C94F-8B61-EE0CF2A01DB5}" type="pres">
      <dgm:prSet presAssocID="{F8A54B5B-2F98-4B5A-8834-517E73D80FA7}" presName="vert1" presStyleCnt="0"/>
      <dgm:spPr/>
    </dgm:pt>
    <dgm:pt modelId="{B0DA2262-DCCB-584D-A164-E50C2FA840EA}" type="pres">
      <dgm:prSet presAssocID="{922B7B87-99DC-431C-9DBC-2D57F6220827}" presName="thickLine" presStyleLbl="alignNode1" presStyleIdx="3" presStyleCnt="5"/>
      <dgm:spPr/>
    </dgm:pt>
    <dgm:pt modelId="{7ED07EA9-3827-FC45-99A5-83C6A01CC3E2}" type="pres">
      <dgm:prSet presAssocID="{922B7B87-99DC-431C-9DBC-2D57F6220827}" presName="horz1" presStyleCnt="0"/>
      <dgm:spPr/>
    </dgm:pt>
    <dgm:pt modelId="{5594A8D2-7DE5-2246-B190-3F3D01075BDD}" type="pres">
      <dgm:prSet presAssocID="{922B7B87-99DC-431C-9DBC-2D57F6220827}" presName="tx1" presStyleLbl="revTx" presStyleIdx="3" presStyleCnt="5"/>
      <dgm:spPr/>
    </dgm:pt>
    <dgm:pt modelId="{B159C484-AF2D-1D41-BA7A-FB2BDD4B8B2F}" type="pres">
      <dgm:prSet presAssocID="{922B7B87-99DC-431C-9DBC-2D57F6220827}" presName="vert1" presStyleCnt="0"/>
      <dgm:spPr/>
    </dgm:pt>
    <dgm:pt modelId="{C2B79C1A-F05D-C74C-9F1C-28976C2C0110}" type="pres">
      <dgm:prSet presAssocID="{8B090D01-21A2-4547-B23C-F28C6F1AF413}" presName="thickLine" presStyleLbl="alignNode1" presStyleIdx="4" presStyleCnt="5"/>
      <dgm:spPr/>
    </dgm:pt>
    <dgm:pt modelId="{879FAEDE-D757-FA43-884B-FD028CA00230}" type="pres">
      <dgm:prSet presAssocID="{8B090D01-21A2-4547-B23C-F28C6F1AF413}" presName="horz1" presStyleCnt="0"/>
      <dgm:spPr/>
    </dgm:pt>
    <dgm:pt modelId="{5415306E-849B-0E4C-AA31-4B9017FD10CC}" type="pres">
      <dgm:prSet presAssocID="{8B090D01-21A2-4547-B23C-F28C6F1AF413}" presName="tx1" presStyleLbl="revTx" presStyleIdx="4" presStyleCnt="5"/>
      <dgm:spPr/>
    </dgm:pt>
    <dgm:pt modelId="{0FE6BF2F-D7FB-6346-9D04-028F9F139492}" type="pres">
      <dgm:prSet presAssocID="{8B090D01-21A2-4547-B23C-F28C6F1AF413}" presName="vert1" presStyleCnt="0"/>
      <dgm:spPr/>
    </dgm:pt>
  </dgm:ptLst>
  <dgm:cxnLst>
    <dgm:cxn modelId="{3CB98D10-51AC-49A8-9AD3-74E5E0A7EF0F}" srcId="{F38042F5-9DD6-4602-B369-5415C3959A4C}" destId="{F8A54B5B-2F98-4B5A-8834-517E73D80FA7}" srcOrd="2" destOrd="0" parTransId="{D4DE2E3B-6C96-4EFA-AE46-3374C4DAB539}" sibTransId="{EF74B420-5CFB-4BE4-B774-9D01E8F07788}"/>
    <dgm:cxn modelId="{16CC452A-A23A-BB4D-9F47-81747BB68A4D}" type="presOf" srcId="{922B7B87-99DC-431C-9DBC-2D57F6220827}" destId="{5594A8D2-7DE5-2246-B190-3F3D01075BDD}" srcOrd="0" destOrd="0" presId="urn:microsoft.com/office/officeart/2008/layout/LinedList"/>
    <dgm:cxn modelId="{7C2BE365-2288-4169-8E66-6E6361AA96D9}" srcId="{F38042F5-9DD6-4602-B369-5415C3959A4C}" destId="{465ED26A-C718-4F7A-A767-8BFAB4EBF123}" srcOrd="0" destOrd="0" parTransId="{C4CC9992-5DC0-4066-A2C0-6E3133F91092}" sibTransId="{5245FBD6-3E47-4FC5-BDE6-F7BD9772D449}"/>
    <dgm:cxn modelId="{5C4FA98B-1254-4164-9EE5-5FFC86266059}" srcId="{F38042F5-9DD6-4602-B369-5415C3959A4C}" destId="{11CBCC67-8BF1-4FC4-940A-681A1AABA6ED}" srcOrd="1" destOrd="0" parTransId="{D77CE3BA-EE97-4CF1-BB95-B21356A7AE2D}" sibTransId="{F412ABCB-9819-4F27-B83F-713398F1618F}"/>
    <dgm:cxn modelId="{A1A08191-B3F2-5B46-B2CC-258CBB85FE4A}" type="presOf" srcId="{F38042F5-9DD6-4602-B369-5415C3959A4C}" destId="{19AA65CA-3B08-1D4F-AAE6-D9837F06B4F6}" srcOrd="0" destOrd="0" presId="urn:microsoft.com/office/officeart/2008/layout/LinedList"/>
    <dgm:cxn modelId="{9A0CE792-50B5-EE4B-A443-85F02EE3E04A}" type="presOf" srcId="{11CBCC67-8BF1-4FC4-940A-681A1AABA6ED}" destId="{6857B924-1670-6B4E-8AD9-EF62F8479A59}" srcOrd="0" destOrd="0" presId="urn:microsoft.com/office/officeart/2008/layout/LinedList"/>
    <dgm:cxn modelId="{8FD73FA5-CC81-5643-BB69-FA739398A7DA}" type="presOf" srcId="{F8A54B5B-2F98-4B5A-8834-517E73D80FA7}" destId="{2A8AE9C4-F578-B248-A00B-216E8D04AC0A}" srcOrd="0" destOrd="0" presId="urn:microsoft.com/office/officeart/2008/layout/LinedList"/>
    <dgm:cxn modelId="{5B2F1CBD-8B89-0F4D-B901-B9C5191D7B12}" type="presOf" srcId="{8B090D01-21A2-4547-B23C-F28C6F1AF413}" destId="{5415306E-849B-0E4C-AA31-4B9017FD10CC}" srcOrd="0" destOrd="0" presId="urn:microsoft.com/office/officeart/2008/layout/LinedList"/>
    <dgm:cxn modelId="{998D97D6-EF87-4248-B343-432352E2F47D}" srcId="{F38042F5-9DD6-4602-B369-5415C3959A4C}" destId="{922B7B87-99DC-431C-9DBC-2D57F6220827}" srcOrd="3" destOrd="0" parTransId="{94118109-F8C7-4DFC-ABA0-3B04119C5B4A}" sibTransId="{67C3DE50-31D6-4F3E-B3BB-1611AD63EBC5}"/>
    <dgm:cxn modelId="{0D9DFBF1-0BFA-4A0D-821C-61F7B53684C9}" srcId="{F38042F5-9DD6-4602-B369-5415C3959A4C}" destId="{8B090D01-21A2-4547-B23C-F28C6F1AF413}" srcOrd="4" destOrd="0" parTransId="{6DD3F95F-18DD-4E79-A0D0-65CC8CD88004}" sibTransId="{D8A3698D-3600-46FA-8E10-2AFC19E8A4C4}"/>
    <dgm:cxn modelId="{E6D2DFFE-29CD-094F-8304-CDFD6A7555BE}" type="presOf" srcId="{465ED26A-C718-4F7A-A767-8BFAB4EBF123}" destId="{818B2900-13F9-C142-83B1-AC91FD1CC2A9}" srcOrd="0" destOrd="0" presId="urn:microsoft.com/office/officeart/2008/layout/LinedList"/>
    <dgm:cxn modelId="{7AA5693E-842A-DE44-A238-33CF13BED517}" type="presParOf" srcId="{19AA65CA-3B08-1D4F-AAE6-D9837F06B4F6}" destId="{9E7B281D-B048-784D-906D-85492EB76A91}" srcOrd="0" destOrd="0" presId="urn:microsoft.com/office/officeart/2008/layout/LinedList"/>
    <dgm:cxn modelId="{E44597A5-A01F-FF46-8E5A-DC3059A33C47}" type="presParOf" srcId="{19AA65CA-3B08-1D4F-AAE6-D9837F06B4F6}" destId="{833764C2-D296-B746-941E-23976B50C058}" srcOrd="1" destOrd="0" presId="urn:microsoft.com/office/officeart/2008/layout/LinedList"/>
    <dgm:cxn modelId="{36654B91-4D95-B84E-927D-3E35EC76F9C0}" type="presParOf" srcId="{833764C2-D296-B746-941E-23976B50C058}" destId="{818B2900-13F9-C142-83B1-AC91FD1CC2A9}" srcOrd="0" destOrd="0" presId="urn:microsoft.com/office/officeart/2008/layout/LinedList"/>
    <dgm:cxn modelId="{E8C37E52-62B1-5A47-ABED-7A271D8BBF72}" type="presParOf" srcId="{833764C2-D296-B746-941E-23976B50C058}" destId="{6BBE7513-E92D-5E45-955F-38E6CCA9ABA3}" srcOrd="1" destOrd="0" presId="urn:microsoft.com/office/officeart/2008/layout/LinedList"/>
    <dgm:cxn modelId="{EF1E2F08-90C6-B046-99AE-CFA93933C33E}" type="presParOf" srcId="{19AA65CA-3B08-1D4F-AAE6-D9837F06B4F6}" destId="{35DB775F-8D40-9B44-95F0-42DBAE6C7F1C}" srcOrd="2" destOrd="0" presId="urn:microsoft.com/office/officeart/2008/layout/LinedList"/>
    <dgm:cxn modelId="{F58848EB-62BD-3F4C-A5BB-675601AE58E3}" type="presParOf" srcId="{19AA65CA-3B08-1D4F-AAE6-D9837F06B4F6}" destId="{602CA73B-394B-9E4D-A46D-717C740B4050}" srcOrd="3" destOrd="0" presId="urn:microsoft.com/office/officeart/2008/layout/LinedList"/>
    <dgm:cxn modelId="{596DF045-17BA-364C-95BD-3245A5505EDB}" type="presParOf" srcId="{602CA73B-394B-9E4D-A46D-717C740B4050}" destId="{6857B924-1670-6B4E-8AD9-EF62F8479A59}" srcOrd="0" destOrd="0" presId="urn:microsoft.com/office/officeart/2008/layout/LinedList"/>
    <dgm:cxn modelId="{C834FD42-5A53-5847-A6C6-8028AB585452}" type="presParOf" srcId="{602CA73B-394B-9E4D-A46D-717C740B4050}" destId="{90AFE666-F0F6-6E45-BE06-7E45021C3572}" srcOrd="1" destOrd="0" presId="urn:microsoft.com/office/officeart/2008/layout/LinedList"/>
    <dgm:cxn modelId="{488EBF4F-A6C6-0443-874F-0958E339CB0F}" type="presParOf" srcId="{19AA65CA-3B08-1D4F-AAE6-D9837F06B4F6}" destId="{C5341D50-79A8-5945-B013-70BD0106B438}" srcOrd="4" destOrd="0" presId="urn:microsoft.com/office/officeart/2008/layout/LinedList"/>
    <dgm:cxn modelId="{D18496EC-2588-D449-A423-C6A08F0589DE}" type="presParOf" srcId="{19AA65CA-3B08-1D4F-AAE6-D9837F06B4F6}" destId="{868D8D0A-AC8C-714F-988D-87D4EABABC0C}" srcOrd="5" destOrd="0" presId="urn:microsoft.com/office/officeart/2008/layout/LinedList"/>
    <dgm:cxn modelId="{FD0D3846-9104-8A40-8E5E-6FC9FF139762}" type="presParOf" srcId="{868D8D0A-AC8C-714F-988D-87D4EABABC0C}" destId="{2A8AE9C4-F578-B248-A00B-216E8D04AC0A}" srcOrd="0" destOrd="0" presId="urn:microsoft.com/office/officeart/2008/layout/LinedList"/>
    <dgm:cxn modelId="{B53684AB-4F98-2D45-B896-C594724E3CD9}" type="presParOf" srcId="{868D8D0A-AC8C-714F-988D-87D4EABABC0C}" destId="{289B6041-3DD7-C94F-8B61-EE0CF2A01DB5}" srcOrd="1" destOrd="0" presId="urn:microsoft.com/office/officeart/2008/layout/LinedList"/>
    <dgm:cxn modelId="{AF22EFA3-1F27-A741-9EF3-F9F009B05C64}" type="presParOf" srcId="{19AA65CA-3B08-1D4F-AAE6-D9837F06B4F6}" destId="{B0DA2262-DCCB-584D-A164-E50C2FA840EA}" srcOrd="6" destOrd="0" presId="urn:microsoft.com/office/officeart/2008/layout/LinedList"/>
    <dgm:cxn modelId="{2B028EC0-F112-E641-B253-C7C14612145E}" type="presParOf" srcId="{19AA65CA-3B08-1D4F-AAE6-D9837F06B4F6}" destId="{7ED07EA9-3827-FC45-99A5-83C6A01CC3E2}" srcOrd="7" destOrd="0" presId="urn:microsoft.com/office/officeart/2008/layout/LinedList"/>
    <dgm:cxn modelId="{065379C1-715B-8943-9B10-70583AA0A60D}" type="presParOf" srcId="{7ED07EA9-3827-FC45-99A5-83C6A01CC3E2}" destId="{5594A8D2-7DE5-2246-B190-3F3D01075BDD}" srcOrd="0" destOrd="0" presId="urn:microsoft.com/office/officeart/2008/layout/LinedList"/>
    <dgm:cxn modelId="{1AB91BCB-ED3B-8E48-8340-4D505B535755}" type="presParOf" srcId="{7ED07EA9-3827-FC45-99A5-83C6A01CC3E2}" destId="{B159C484-AF2D-1D41-BA7A-FB2BDD4B8B2F}" srcOrd="1" destOrd="0" presId="urn:microsoft.com/office/officeart/2008/layout/LinedList"/>
    <dgm:cxn modelId="{C7A70771-8D5C-944E-8241-9259D4640EDD}" type="presParOf" srcId="{19AA65CA-3B08-1D4F-AAE6-D9837F06B4F6}" destId="{C2B79C1A-F05D-C74C-9F1C-28976C2C0110}" srcOrd="8" destOrd="0" presId="urn:microsoft.com/office/officeart/2008/layout/LinedList"/>
    <dgm:cxn modelId="{080B3DE9-CCA8-8145-A1B5-0A8264E8A661}" type="presParOf" srcId="{19AA65CA-3B08-1D4F-AAE6-D9837F06B4F6}" destId="{879FAEDE-D757-FA43-884B-FD028CA00230}" srcOrd="9" destOrd="0" presId="urn:microsoft.com/office/officeart/2008/layout/LinedList"/>
    <dgm:cxn modelId="{CC543337-36AE-3D41-9B51-8EB74BC2A04A}" type="presParOf" srcId="{879FAEDE-D757-FA43-884B-FD028CA00230}" destId="{5415306E-849B-0E4C-AA31-4B9017FD10CC}" srcOrd="0" destOrd="0" presId="urn:microsoft.com/office/officeart/2008/layout/LinedList"/>
    <dgm:cxn modelId="{07E71B8B-D4EA-6248-9306-7ECEC39438A6}" type="presParOf" srcId="{879FAEDE-D757-FA43-884B-FD028CA00230}" destId="{0FE6BF2F-D7FB-6346-9D04-028F9F13949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AA5719E-830B-48A3-81B3-FE7E85AE95C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0A817D5-3B0F-4CD6-821C-E3C370C08AA3}">
      <dgm:prSet/>
      <dgm:spPr/>
      <dgm:t>
        <a:bodyPr/>
        <a:lstStyle/>
        <a:p>
          <a:r>
            <a:rPr lang="en-US" b="1"/>
            <a:t>Restricted biomarker set:</a:t>
          </a:r>
          <a:r>
            <a:rPr lang="en-US"/>
            <a:t> Analysis used only four key biomarkers (CDR, MMSE, eTIV, nWBV), limiting clinical depth.</a:t>
          </a:r>
        </a:p>
      </dgm:t>
    </dgm:pt>
    <dgm:pt modelId="{15143E05-56A0-418F-99EB-F21609FB615C}" type="parTrans" cxnId="{76927C5C-A69B-487B-9D29-1BD294A1EF0A}">
      <dgm:prSet/>
      <dgm:spPr/>
      <dgm:t>
        <a:bodyPr/>
        <a:lstStyle/>
        <a:p>
          <a:endParaRPr lang="en-US"/>
        </a:p>
      </dgm:t>
    </dgm:pt>
    <dgm:pt modelId="{AE0D8486-5AA2-46F8-96F6-CE1BC2853CA5}" type="sibTrans" cxnId="{76927C5C-A69B-487B-9D29-1BD294A1EF0A}">
      <dgm:prSet/>
      <dgm:spPr/>
      <dgm:t>
        <a:bodyPr/>
        <a:lstStyle/>
        <a:p>
          <a:endParaRPr lang="en-US"/>
        </a:p>
      </dgm:t>
    </dgm:pt>
    <dgm:pt modelId="{B9FB7C0A-E70D-43DD-BCE5-3B4E52E8D6FF}">
      <dgm:prSet/>
      <dgm:spPr/>
      <dgm:t>
        <a:bodyPr/>
        <a:lstStyle/>
        <a:p>
          <a:r>
            <a:rPr lang="en-US" b="1"/>
            <a:t>Interpolation assumptions:</a:t>
          </a:r>
          <a:r>
            <a:rPr lang="en-US"/>
            <a:t> Missing visits were interpolated, which may not fully reflect real patient trajectories.</a:t>
          </a:r>
        </a:p>
      </dgm:t>
    </dgm:pt>
    <dgm:pt modelId="{4DB41956-18BF-41D8-87BA-40FC23CA7914}" type="parTrans" cxnId="{3040180D-6B19-4640-8445-6F00363FD076}">
      <dgm:prSet/>
      <dgm:spPr/>
      <dgm:t>
        <a:bodyPr/>
        <a:lstStyle/>
        <a:p>
          <a:endParaRPr lang="en-US"/>
        </a:p>
      </dgm:t>
    </dgm:pt>
    <dgm:pt modelId="{DEDE0E97-7EC7-4676-B32B-0D9D06EA5308}" type="sibTrans" cxnId="{3040180D-6B19-4640-8445-6F00363FD076}">
      <dgm:prSet/>
      <dgm:spPr/>
      <dgm:t>
        <a:bodyPr/>
        <a:lstStyle/>
        <a:p>
          <a:endParaRPr lang="en-US"/>
        </a:p>
      </dgm:t>
    </dgm:pt>
    <dgm:pt modelId="{3360C042-B8CE-4F58-A290-DCA8F1B35ECF}">
      <dgm:prSet/>
      <dgm:spPr/>
      <dgm:t>
        <a:bodyPr/>
        <a:lstStyle/>
        <a:p>
          <a:r>
            <a:rPr lang="en-US" b="1"/>
            <a:t>Class imbalance:</a:t>
          </a:r>
          <a:r>
            <a:rPr lang="en-US"/>
            <a:t> Fewer Alzheimer’s cases compared to non-Alzheimer’s may bias classification performance.</a:t>
          </a:r>
        </a:p>
      </dgm:t>
    </dgm:pt>
    <dgm:pt modelId="{4E22EB9E-599F-4081-A3E0-9926CC4B7452}" type="parTrans" cxnId="{5F822F0C-2D32-4167-A185-BF9897ABB104}">
      <dgm:prSet/>
      <dgm:spPr/>
      <dgm:t>
        <a:bodyPr/>
        <a:lstStyle/>
        <a:p>
          <a:endParaRPr lang="en-US"/>
        </a:p>
      </dgm:t>
    </dgm:pt>
    <dgm:pt modelId="{C952668C-2C6C-466A-A8EE-5EE9B7323EB7}" type="sibTrans" cxnId="{5F822F0C-2D32-4167-A185-BF9897ABB104}">
      <dgm:prSet/>
      <dgm:spPr/>
      <dgm:t>
        <a:bodyPr/>
        <a:lstStyle/>
        <a:p>
          <a:endParaRPr lang="en-US"/>
        </a:p>
      </dgm:t>
    </dgm:pt>
    <dgm:pt modelId="{5B0C15B9-AD21-4E34-B39A-3407B1163A0E}">
      <dgm:prSet/>
      <dgm:spPr/>
      <dgm:t>
        <a:bodyPr/>
        <a:lstStyle/>
        <a:p>
          <a:r>
            <a:rPr lang="en-US" b="1"/>
            <a:t>Model simplicity:</a:t>
          </a:r>
          <a:r>
            <a:rPr lang="en-US"/>
            <a:t> KMeans does not explicitly capture temporal dependencies; PCA reduces interpretability.</a:t>
          </a:r>
        </a:p>
      </dgm:t>
    </dgm:pt>
    <dgm:pt modelId="{9720F0CF-76B0-4A85-9A15-1CA7409C4792}" type="parTrans" cxnId="{64288077-6B9F-45D1-84F2-89C49F78A0B5}">
      <dgm:prSet/>
      <dgm:spPr/>
      <dgm:t>
        <a:bodyPr/>
        <a:lstStyle/>
        <a:p>
          <a:endParaRPr lang="en-US"/>
        </a:p>
      </dgm:t>
    </dgm:pt>
    <dgm:pt modelId="{DB82F824-EBEA-4941-BABF-FB91B5BD95F5}" type="sibTrans" cxnId="{64288077-6B9F-45D1-84F2-89C49F78A0B5}">
      <dgm:prSet/>
      <dgm:spPr/>
      <dgm:t>
        <a:bodyPr/>
        <a:lstStyle/>
        <a:p>
          <a:endParaRPr lang="en-US"/>
        </a:p>
      </dgm:t>
    </dgm:pt>
    <dgm:pt modelId="{33592619-99A5-8B47-B3FC-2B1D5997E217}" type="pres">
      <dgm:prSet presAssocID="{5AA5719E-830B-48A3-81B3-FE7E85AE95C1}" presName="linear" presStyleCnt="0">
        <dgm:presLayoutVars>
          <dgm:animLvl val="lvl"/>
          <dgm:resizeHandles val="exact"/>
        </dgm:presLayoutVars>
      </dgm:prSet>
      <dgm:spPr/>
    </dgm:pt>
    <dgm:pt modelId="{939BE834-360E-7542-99C8-171A83D23176}" type="pres">
      <dgm:prSet presAssocID="{10A817D5-3B0F-4CD6-821C-E3C370C08A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6B8AA4A-11A0-4E42-B5B0-617559B5FE98}" type="pres">
      <dgm:prSet presAssocID="{AE0D8486-5AA2-46F8-96F6-CE1BC2853CA5}" presName="spacer" presStyleCnt="0"/>
      <dgm:spPr/>
    </dgm:pt>
    <dgm:pt modelId="{2133DE74-DE59-5D44-97C5-069F6870FD6B}" type="pres">
      <dgm:prSet presAssocID="{B9FB7C0A-E70D-43DD-BCE5-3B4E52E8D6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094AB71-7F1F-7C4A-A89A-ABEF494635AA}" type="pres">
      <dgm:prSet presAssocID="{DEDE0E97-7EC7-4676-B32B-0D9D06EA5308}" presName="spacer" presStyleCnt="0"/>
      <dgm:spPr/>
    </dgm:pt>
    <dgm:pt modelId="{0DE64E95-417B-4042-85CE-0429681CA24D}" type="pres">
      <dgm:prSet presAssocID="{3360C042-B8CE-4F58-A290-DCA8F1B35E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04C6FCC-4CAB-354B-8EE1-16992973ED14}" type="pres">
      <dgm:prSet presAssocID="{C952668C-2C6C-466A-A8EE-5EE9B7323EB7}" presName="spacer" presStyleCnt="0"/>
      <dgm:spPr/>
    </dgm:pt>
    <dgm:pt modelId="{94FFEC53-29B9-2646-B12C-9607B020792A}" type="pres">
      <dgm:prSet presAssocID="{5B0C15B9-AD21-4E34-B39A-3407B1163A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822F0C-2D32-4167-A185-BF9897ABB104}" srcId="{5AA5719E-830B-48A3-81B3-FE7E85AE95C1}" destId="{3360C042-B8CE-4F58-A290-DCA8F1B35ECF}" srcOrd="2" destOrd="0" parTransId="{4E22EB9E-599F-4081-A3E0-9926CC4B7452}" sibTransId="{C952668C-2C6C-466A-A8EE-5EE9B7323EB7}"/>
    <dgm:cxn modelId="{3040180D-6B19-4640-8445-6F00363FD076}" srcId="{5AA5719E-830B-48A3-81B3-FE7E85AE95C1}" destId="{B9FB7C0A-E70D-43DD-BCE5-3B4E52E8D6FF}" srcOrd="1" destOrd="0" parTransId="{4DB41956-18BF-41D8-87BA-40FC23CA7914}" sibTransId="{DEDE0E97-7EC7-4676-B32B-0D9D06EA5308}"/>
    <dgm:cxn modelId="{19B37D36-973B-0D44-A6D0-C90B1FB33CFA}" type="presOf" srcId="{3360C042-B8CE-4F58-A290-DCA8F1B35ECF}" destId="{0DE64E95-417B-4042-85CE-0429681CA24D}" srcOrd="0" destOrd="0" presId="urn:microsoft.com/office/officeart/2005/8/layout/vList2"/>
    <dgm:cxn modelId="{76927C5C-A69B-487B-9D29-1BD294A1EF0A}" srcId="{5AA5719E-830B-48A3-81B3-FE7E85AE95C1}" destId="{10A817D5-3B0F-4CD6-821C-E3C370C08AA3}" srcOrd="0" destOrd="0" parTransId="{15143E05-56A0-418F-99EB-F21609FB615C}" sibTransId="{AE0D8486-5AA2-46F8-96F6-CE1BC2853CA5}"/>
    <dgm:cxn modelId="{64288077-6B9F-45D1-84F2-89C49F78A0B5}" srcId="{5AA5719E-830B-48A3-81B3-FE7E85AE95C1}" destId="{5B0C15B9-AD21-4E34-B39A-3407B1163A0E}" srcOrd="3" destOrd="0" parTransId="{9720F0CF-76B0-4A85-9A15-1CA7409C4792}" sibTransId="{DB82F824-EBEA-4941-BABF-FB91B5BD95F5}"/>
    <dgm:cxn modelId="{2EFB4A92-C7ED-9A48-BFBF-5194F29349EF}" type="presOf" srcId="{5AA5719E-830B-48A3-81B3-FE7E85AE95C1}" destId="{33592619-99A5-8B47-B3FC-2B1D5997E217}" srcOrd="0" destOrd="0" presId="urn:microsoft.com/office/officeart/2005/8/layout/vList2"/>
    <dgm:cxn modelId="{DD493EAB-6010-6340-BE8A-EECE7FAAE33A}" type="presOf" srcId="{10A817D5-3B0F-4CD6-821C-E3C370C08AA3}" destId="{939BE834-360E-7542-99C8-171A83D23176}" srcOrd="0" destOrd="0" presId="urn:microsoft.com/office/officeart/2005/8/layout/vList2"/>
    <dgm:cxn modelId="{B28CC8FE-4CC7-284C-8A7E-FF6F3D8C88CE}" type="presOf" srcId="{B9FB7C0A-E70D-43DD-BCE5-3B4E52E8D6FF}" destId="{2133DE74-DE59-5D44-97C5-069F6870FD6B}" srcOrd="0" destOrd="0" presId="urn:microsoft.com/office/officeart/2005/8/layout/vList2"/>
    <dgm:cxn modelId="{6C953FFF-D940-394D-B596-8A296A9DB01C}" type="presOf" srcId="{5B0C15B9-AD21-4E34-B39A-3407B1163A0E}" destId="{94FFEC53-29B9-2646-B12C-9607B020792A}" srcOrd="0" destOrd="0" presId="urn:microsoft.com/office/officeart/2005/8/layout/vList2"/>
    <dgm:cxn modelId="{AB6EBE3A-2E20-1F41-BCEE-28965FEF5CF5}" type="presParOf" srcId="{33592619-99A5-8B47-B3FC-2B1D5997E217}" destId="{939BE834-360E-7542-99C8-171A83D23176}" srcOrd="0" destOrd="0" presId="urn:microsoft.com/office/officeart/2005/8/layout/vList2"/>
    <dgm:cxn modelId="{9FCB6D96-4715-164E-ACD2-F7469DCFC3DF}" type="presParOf" srcId="{33592619-99A5-8B47-B3FC-2B1D5997E217}" destId="{46B8AA4A-11A0-4E42-B5B0-617559B5FE98}" srcOrd="1" destOrd="0" presId="urn:microsoft.com/office/officeart/2005/8/layout/vList2"/>
    <dgm:cxn modelId="{8CEE4B1A-34FD-8B45-B00E-6B9C0DF74B87}" type="presParOf" srcId="{33592619-99A5-8B47-B3FC-2B1D5997E217}" destId="{2133DE74-DE59-5D44-97C5-069F6870FD6B}" srcOrd="2" destOrd="0" presId="urn:microsoft.com/office/officeart/2005/8/layout/vList2"/>
    <dgm:cxn modelId="{A91DDDAF-ABAB-4841-A994-DC1319055EF5}" type="presParOf" srcId="{33592619-99A5-8B47-B3FC-2B1D5997E217}" destId="{E094AB71-7F1F-7C4A-A89A-ABEF494635AA}" srcOrd="3" destOrd="0" presId="urn:microsoft.com/office/officeart/2005/8/layout/vList2"/>
    <dgm:cxn modelId="{9CAB944A-6E36-AE43-B113-A4A3E2AFF1CE}" type="presParOf" srcId="{33592619-99A5-8B47-B3FC-2B1D5997E217}" destId="{0DE64E95-417B-4042-85CE-0429681CA24D}" srcOrd="4" destOrd="0" presId="urn:microsoft.com/office/officeart/2005/8/layout/vList2"/>
    <dgm:cxn modelId="{C0C305EB-8D8E-9E42-BE0C-0AD61AD57309}" type="presParOf" srcId="{33592619-99A5-8B47-B3FC-2B1D5997E217}" destId="{A04C6FCC-4CAB-354B-8EE1-16992973ED14}" srcOrd="5" destOrd="0" presId="urn:microsoft.com/office/officeart/2005/8/layout/vList2"/>
    <dgm:cxn modelId="{D3E340F6-7EC0-984C-B8E0-760E4F54CBAB}" type="presParOf" srcId="{33592619-99A5-8B47-B3FC-2B1D5997E217}" destId="{94FFEC53-29B9-2646-B12C-9607B020792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1BA74B4-8282-47A9-AA59-C56B5BAAA4F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DC6BD0-4EBC-4711-8452-C432DAAABE0F}">
      <dgm:prSet/>
      <dgm:spPr/>
      <dgm:t>
        <a:bodyPr/>
        <a:lstStyle/>
        <a:p>
          <a:r>
            <a:rPr lang="en-US"/>
            <a:t>Extend biomarkers → PET, advanced MRI features.</a:t>
          </a:r>
        </a:p>
      </dgm:t>
    </dgm:pt>
    <dgm:pt modelId="{F4E91AA2-873A-4620-BFA0-A51AB71A6722}" type="parTrans" cxnId="{2D3FC910-B9AF-4EF6-BD36-AC3FB632AE29}">
      <dgm:prSet/>
      <dgm:spPr/>
      <dgm:t>
        <a:bodyPr/>
        <a:lstStyle/>
        <a:p>
          <a:endParaRPr lang="en-US"/>
        </a:p>
      </dgm:t>
    </dgm:pt>
    <dgm:pt modelId="{23D21D67-0A49-45EB-A921-0CAD9810AF18}" type="sibTrans" cxnId="{2D3FC910-B9AF-4EF6-BD36-AC3FB632AE29}">
      <dgm:prSet/>
      <dgm:spPr/>
      <dgm:t>
        <a:bodyPr/>
        <a:lstStyle/>
        <a:p>
          <a:endParaRPr lang="en-US"/>
        </a:p>
      </dgm:t>
    </dgm:pt>
    <dgm:pt modelId="{19C82E32-13EE-4F68-A578-9D9299DA2D9C}">
      <dgm:prSet/>
      <dgm:spPr/>
      <dgm:t>
        <a:bodyPr/>
        <a:lstStyle/>
        <a:p>
          <a:r>
            <a:rPr lang="en-US"/>
            <a:t>Apply sequence models → HMM, LSTM, DTW clustering.</a:t>
          </a:r>
        </a:p>
      </dgm:t>
    </dgm:pt>
    <dgm:pt modelId="{4D7CF722-8A4A-4112-AC9D-0681C39EED77}" type="parTrans" cxnId="{77934A38-417C-4E90-AA12-1210B223F702}">
      <dgm:prSet/>
      <dgm:spPr/>
      <dgm:t>
        <a:bodyPr/>
        <a:lstStyle/>
        <a:p>
          <a:endParaRPr lang="en-US"/>
        </a:p>
      </dgm:t>
    </dgm:pt>
    <dgm:pt modelId="{B155F477-A4F0-4B82-A8FF-8935FE0C602D}" type="sibTrans" cxnId="{77934A38-417C-4E90-AA12-1210B223F702}">
      <dgm:prSet/>
      <dgm:spPr/>
      <dgm:t>
        <a:bodyPr/>
        <a:lstStyle/>
        <a:p>
          <a:endParaRPr lang="en-US"/>
        </a:p>
      </dgm:t>
    </dgm:pt>
    <dgm:pt modelId="{8E5E2E64-4867-4D61-9364-D26B91CA3DFB}">
      <dgm:prSet/>
      <dgm:spPr/>
      <dgm:t>
        <a:bodyPr/>
        <a:lstStyle/>
        <a:p>
          <a:r>
            <a:rPr lang="en-US"/>
            <a:t>External dataset validation.</a:t>
          </a:r>
        </a:p>
      </dgm:t>
    </dgm:pt>
    <dgm:pt modelId="{D5163E42-8BA7-44FE-AC57-789B013F51D9}" type="parTrans" cxnId="{1DED7F59-221C-4513-A28C-239F1BC5AE34}">
      <dgm:prSet/>
      <dgm:spPr/>
      <dgm:t>
        <a:bodyPr/>
        <a:lstStyle/>
        <a:p>
          <a:endParaRPr lang="en-US"/>
        </a:p>
      </dgm:t>
    </dgm:pt>
    <dgm:pt modelId="{0EFEA465-A540-4BB5-B45F-D7BAAC501B65}" type="sibTrans" cxnId="{1DED7F59-221C-4513-A28C-239F1BC5AE34}">
      <dgm:prSet/>
      <dgm:spPr/>
      <dgm:t>
        <a:bodyPr/>
        <a:lstStyle/>
        <a:p>
          <a:endParaRPr lang="en-US"/>
        </a:p>
      </dgm:t>
    </dgm:pt>
    <dgm:pt modelId="{5DB1AA0D-E8A4-4AF3-AE44-9CE9DDDC0932}">
      <dgm:prSet/>
      <dgm:spPr/>
      <dgm:t>
        <a:bodyPr/>
        <a:lstStyle/>
        <a:p>
          <a:r>
            <a:rPr lang="en-US"/>
            <a:t>Explainability → SHAP, LIME.</a:t>
          </a:r>
        </a:p>
      </dgm:t>
    </dgm:pt>
    <dgm:pt modelId="{F4542237-F4A9-4A46-A53B-560BBB15D99A}" type="parTrans" cxnId="{BC3EA335-82F1-4E53-B096-D3900B0FFA5C}">
      <dgm:prSet/>
      <dgm:spPr/>
      <dgm:t>
        <a:bodyPr/>
        <a:lstStyle/>
        <a:p>
          <a:endParaRPr lang="en-US"/>
        </a:p>
      </dgm:t>
    </dgm:pt>
    <dgm:pt modelId="{2D026222-0AD1-4EA2-9846-F62998A878CE}" type="sibTrans" cxnId="{BC3EA335-82F1-4E53-B096-D3900B0FFA5C}">
      <dgm:prSet/>
      <dgm:spPr/>
      <dgm:t>
        <a:bodyPr/>
        <a:lstStyle/>
        <a:p>
          <a:endParaRPr lang="en-US"/>
        </a:p>
      </dgm:t>
    </dgm:pt>
    <dgm:pt modelId="{034A5F2B-D5D5-CA45-BD48-36BA5BF44619}" type="pres">
      <dgm:prSet presAssocID="{11BA74B4-8282-47A9-AA59-C56B5BAAA4F1}" presName="diagram" presStyleCnt="0">
        <dgm:presLayoutVars>
          <dgm:dir/>
          <dgm:resizeHandles val="exact"/>
        </dgm:presLayoutVars>
      </dgm:prSet>
      <dgm:spPr/>
    </dgm:pt>
    <dgm:pt modelId="{29060B9E-3DA4-B143-B5A4-7B291AD4A1A8}" type="pres">
      <dgm:prSet presAssocID="{B3DC6BD0-4EBC-4711-8452-C432DAAABE0F}" presName="node" presStyleLbl="node1" presStyleIdx="0" presStyleCnt="4">
        <dgm:presLayoutVars>
          <dgm:bulletEnabled val="1"/>
        </dgm:presLayoutVars>
      </dgm:prSet>
      <dgm:spPr/>
    </dgm:pt>
    <dgm:pt modelId="{DD5A958B-EFCE-2544-9557-67F089B6A9A1}" type="pres">
      <dgm:prSet presAssocID="{23D21D67-0A49-45EB-A921-0CAD9810AF18}" presName="sibTrans" presStyleCnt="0"/>
      <dgm:spPr/>
    </dgm:pt>
    <dgm:pt modelId="{8D7D0E33-0C4B-2C40-A384-54198F83F35E}" type="pres">
      <dgm:prSet presAssocID="{19C82E32-13EE-4F68-A578-9D9299DA2D9C}" presName="node" presStyleLbl="node1" presStyleIdx="1" presStyleCnt="4">
        <dgm:presLayoutVars>
          <dgm:bulletEnabled val="1"/>
        </dgm:presLayoutVars>
      </dgm:prSet>
      <dgm:spPr/>
    </dgm:pt>
    <dgm:pt modelId="{6E4CBCE6-C7BB-BA41-BFF6-071E2D72C0B5}" type="pres">
      <dgm:prSet presAssocID="{B155F477-A4F0-4B82-A8FF-8935FE0C602D}" presName="sibTrans" presStyleCnt="0"/>
      <dgm:spPr/>
    </dgm:pt>
    <dgm:pt modelId="{2A396FD4-6195-AB42-BE72-E164CA1416EF}" type="pres">
      <dgm:prSet presAssocID="{8E5E2E64-4867-4D61-9364-D26B91CA3DFB}" presName="node" presStyleLbl="node1" presStyleIdx="2" presStyleCnt="4">
        <dgm:presLayoutVars>
          <dgm:bulletEnabled val="1"/>
        </dgm:presLayoutVars>
      </dgm:prSet>
      <dgm:spPr/>
    </dgm:pt>
    <dgm:pt modelId="{B706BF81-720E-0E42-A5DB-6EEBC5ABEE32}" type="pres">
      <dgm:prSet presAssocID="{0EFEA465-A540-4BB5-B45F-D7BAAC501B65}" presName="sibTrans" presStyleCnt="0"/>
      <dgm:spPr/>
    </dgm:pt>
    <dgm:pt modelId="{D6D24460-C6D5-C146-9F12-863EE8C93EE0}" type="pres">
      <dgm:prSet presAssocID="{5DB1AA0D-E8A4-4AF3-AE44-9CE9DDDC0932}" presName="node" presStyleLbl="node1" presStyleIdx="3" presStyleCnt="4">
        <dgm:presLayoutVars>
          <dgm:bulletEnabled val="1"/>
        </dgm:presLayoutVars>
      </dgm:prSet>
      <dgm:spPr/>
    </dgm:pt>
  </dgm:ptLst>
  <dgm:cxnLst>
    <dgm:cxn modelId="{2D3FC910-B9AF-4EF6-BD36-AC3FB632AE29}" srcId="{11BA74B4-8282-47A9-AA59-C56B5BAAA4F1}" destId="{B3DC6BD0-4EBC-4711-8452-C432DAAABE0F}" srcOrd="0" destOrd="0" parTransId="{F4E91AA2-873A-4620-BFA0-A51AB71A6722}" sibTransId="{23D21D67-0A49-45EB-A921-0CAD9810AF18}"/>
    <dgm:cxn modelId="{BC3EA335-82F1-4E53-B096-D3900B0FFA5C}" srcId="{11BA74B4-8282-47A9-AA59-C56B5BAAA4F1}" destId="{5DB1AA0D-E8A4-4AF3-AE44-9CE9DDDC0932}" srcOrd="3" destOrd="0" parTransId="{F4542237-F4A9-4A46-A53B-560BBB15D99A}" sibTransId="{2D026222-0AD1-4EA2-9846-F62998A878CE}"/>
    <dgm:cxn modelId="{77934A38-417C-4E90-AA12-1210B223F702}" srcId="{11BA74B4-8282-47A9-AA59-C56B5BAAA4F1}" destId="{19C82E32-13EE-4F68-A578-9D9299DA2D9C}" srcOrd="1" destOrd="0" parTransId="{4D7CF722-8A4A-4112-AC9D-0681C39EED77}" sibTransId="{B155F477-A4F0-4B82-A8FF-8935FE0C602D}"/>
    <dgm:cxn modelId="{9EBBE34E-AD40-0645-BC8C-597C1B8445C8}" type="presOf" srcId="{11BA74B4-8282-47A9-AA59-C56B5BAAA4F1}" destId="{034A5F2B-D5D5-CA45-BD48-36BA5BF44619}" srcOrd="0" destOrd="0" presId="urn:microsoft.com/office/officeart/2005/8/layout/default"/>
    <dgm:cxn modelId="{1DED7F59-221C-4513-A28C-239F1BC5AE34}" srcId="{11BA74B4-8282-47A9-AA59-C56B5BAAA4F1}" destId="{8E5E2E64-4867-4D61-9364-D26B91CA3DFB}" srcOrd="2" destOrd="0" parTransId="{D5163E42-8BA7-44FE-AC57-789B013F51D9}" sibTransId="{0EFEA465-A540-4BB5-B45F-D7BAAC501B65}"/>
    <dgm:cxn modelId="{08F1ED7B-7219-2F47-9F01-0544255A8567}" type="presOf" srcId="{B3DC6BD0-4EBC-4711-8452-C432DAAABE0F}" destId="{29060B9E-3DA4-B143-B5A4-7B291AD4A1A8}" srcOrd="0" destOrd="0" presId="urn:microsoft.com/office/officeart/2005/8/layout/default"/>
    <dgm:cxn modelId="{EBC7A297-7B37-1647-AA72-BE3B8BB4E7CD}" type="presOf" srcId="{19C82E32-13EE-4F68-A578-9D9299DA2D9C}" destId="{8D7D0E33-0C4B-2C40-A384-54198F83F35E}" srcOrd="0" destOrd="0" presId="urn:microsoft.com/office/officeart/2005/8/layout/default"/>
    <dgm:cxn modelId="{DF0B9FD6-EAB7-3543-A3D1-386C2D25E9B8}" type="presOf" srcId="{8E5E2E64-4867-4D61-9364-D26B91CA3DFB}" destId="{2A396FD4-6195-AB42-BE72-E164CA1416EF}" srcOrd="0" destOrd="0" presId="urn:microsoft.com/office/officeart/2005/8/layout/default"/>
    <dgm:cxn modelId="{8F8212D9-5D6F-ED4E-B4D6-57AA1BFA97FF}" type="presOf" srcId="{5DB1AA0D-E8A4-4AF3-AE44-9CE9DDDC0932}" destId="{D6D24460-C6D5-C146-9F12-863EE8C93EE0}" srcOrd="0" destOrd="0" presId="urn:microsoft.com/office/officeart/2005/8/layout/default"/>
    <dgm:cxn modelId="{784ADEED-CFDB-DE45-820B-9533CB6CEF76}" type="presParOf" srcId="{034A5F2B-D5D5-CA45-BD48-36BA5BF44619}" destId="{29060B9E-3DA4-B143-B5A4-7B291AD4A1A8}" srcOrd="0" destOrd="0" presId="urn:microsoft.com/office/officeart/2005/8/layout/default"/>
    <dgm:cxn modelId="{E6F8E725-C0B7-1A45-AD77-C063AE3E79A0}" type="presParOf" srcId="{034A5F2B-D5D5-CA45-BD48-36BA5BF44619}" destId="{DD5A958B-EFCE-2544-9557-67F089B6A9A1}" srcOrd="1" destOrd="0" presId="urn:microsoft.com/office/officeart/2005/8/layout/default"/>
    <dgm:cxn modelId="{8645F91C-2799-1741-B769-8D475500CD31}" type="presParOf" srcId="{034A5F2B-D5D5-CA45-BD48-36BA5BF44619}" destId="{8D7D0E33-0C4B-2C40-A384-54198F83F35E}" srcOrd="2" destOrd="0" presId="urn:microsoft.com/office/officeart/2005/8/layout/default"/>
    <dgm:cxn modelId="{16A22DAF-B3A9-024C-B3C0-BD5D88C6EC35}" type="presParOf" srcId="{034A5F2B-D5D5-CA45-BD48-36BA5BF44619}" destId="{6E4CBCE6-C7BB-BA41-BFF6-071E2D72C0B5}" srcOrd="3" destOrd="0" presId="urn:microsoft.com/office/officeart/2005/8/layout/default"/>
    <dgm:cxn modelId="{95A61617-8841-0D43-B238-9C413A38B760}" type="presParOf" srcId="{034A5F2B-D5D5-CA45-BD48-36BA5BF44619}" destId="{2A396FD4-6195-AB42-BE72-E164CA1416EF}" srcOrd="4" destOrd="0" presId="urn:microsoft.com/office/officeart/2005/8/layout/default"/>
    <dgm:cxn modelId="{83AA5222-3A99-F84C-97BA-96FF50B4F9BD}" type="presParOf" srcId="{034A5F2B-D5D5-CA45-BD48-36BA5BF44619}" destId="{B706BF81-720E-0E42-A5DB-6EEBC5ABEE32}" srcOrd="5" destOrd="0" presId="urn:microsoft.com/office/officeart/2005/8/layout/default"/>
    <dgm:cxn modelId="{5C596275-919C-5B48-983C-68FF2E964ACB}" type="presParOf" srcId="{034A5F2B-D5D5-CA45-BD48-36BA5BF44619}" destId="{D6D24460-C6D5-C146-9F12-863EE8C93EE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C7C0-0988-4120-A82F-6B57CFB6CA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97065B-68BE-41E4-83CC-B362A59B653A}">
      <dgm:prSet/>
      <dgm:spPr/>
      <dgm:t>
        <a:bodyPr/>
        <a:lstStyle/>
        <a:p>
          <a:r>
            <a:rPr lang="en-US" b="1"/>
            <a:t>Temporal clustering</a:t>
          </a:r>
          <a:r>
            <a:rPr lang="en-US"/>
            <a:t> </a:t>
          </a:r>
        </a:p>
      </dgm:t>
    </dgm:pt>
    <dgm:pt modelId="{44B617AD-7F11-440D-BE63-EA3C01C8ED35}" type="parTrans" cxnId="{998F4A05-F064-4418-9F43-2FEBB1673AA4}">
      <dgm:prSet/>
      <dgm:spPr/>
      <dgm:t>
        <a:bodyPr/>
        <a:lstStyle/>
        <a:p>
          <a:endParaRPr lang="en-US"/>
        </a:p>
      </dgm:t>
    </dgm:pt>
    <dgm:pt modelId="{48B8ADE7-FCF7-4070-81D5-AAF060A652D1}" type="sibTrans" cxnId="{998F4A05-F064-4418-9F43-2FEBB1673AA4}">
      <dgm:prSet/>
      <dgm:spPr/>
      <dgm:t>
        <a:bodyPr/>
        <a:lstStyle/>
        <a:p>
          <a:endParaRPr lang="en-US"/>
        </a:p>
      </dgm:t>
    </dgm:pt>
    <dgm:pt modelId="{AC8FEBF0-E012-4897-9DE2-520E1C399619}">
      <dgm:prSet/>
      <dgm:spPr/>
      <dgm:t>
        <a:bodyPr/>
        <a:lstStyle/>
        <a:p>
          <a:r>
            <a:rPr lang="en-US"/>
            <a:t>Groups data on patterns </a:t>
          </a:r>
          <a:r>
            <a:rPr lang="en-US" b="1"/>
            <a:t>change over time</a:t>
          </a:r>
          <a:r>
            <a:rPr lang="en-US"/>
            <a:t>, </a:t>
          </a:r>
        </a:p>
      </dgm:t>
    </dgm:pt>
    <dgm:pt modelId="{401B1A4A-5BED-4E82-A876-AFC15E7628C4}" type="parTrans" cxnId="{AFF14B8B-67F4-439F-83A8-D56E2192270C}">
      <dgm:prSet/>
      <dgm:spPr/>
      <dgm:t>
        <a:bodyPr/>
        <a:lstStyle/>
        <a:p>
          <a:endParaRPr lang="en-US"/>
        </a:p>
      </dgm:t>
    </dgm:pt>
    <dgm:pt modelId="{871785E2-E164-4603-B099-64245A3024C7}" type="sibTrans" cxnId="{AFF14B8B-67F4-439F-83A8-D56E2192270C}">
      <dgm:prSet/>
      <dgm:spPr/>
      <dgm:t>
        <a:bodyPr/>
        <a:lstStyle/>
        <a:p>
          <a:endParaRPr lang="en-US"/>
        </a:p>
      </dgm:t>
    </dgm:pt>
    <dgm:pt modelId="{DC9332EF-24CB-4C15-B509-8834E29CDD99}">
      <dgm:prSet/>
      <dgm:spPr/>
      <dgm:t>
        <a:bodyPr/>
        <a:lstStyle/>
        <a:p>
          <a:r>
            <a:rPr lang="en-US"/>
            <a:t>Considers </a:t>
          </a:r>
          <a:r>
            <a:rPr lang="en-US" b="1"/>
            <a:t>trajectories or sequences</a:t>
          </a:r>
          <a:r>
            <a:rPr lang="en-US"/>
            <a:t>.</a:t>
          </a:r>
        </a:p>
      </dgm:t>
    </dgm:pt>
    <dgm:pt modelId="{C3A24889-F5D7-454C-9D33-2C3F079547CA}" type="parTrans" cxnId="{EDB420A4-82F2-4FB7-B06F-89AD4502083F}">
      <dgm:prSet/>
      <dgm:spPr/>
      <dgm:t>
        <a:bodyPr/>
        <a:lstStyle/>
        <a:p>
          <a:endParaRPr lang="en-US"/>
        </a:p>
      </dgm:t>
    </dgm:pt>
    <dgm:pt modelId="{1E86AC3D-F773-463E-A57D-B204CDEC5EFE}" type="sibTrans" cxnId="{EDB420A4-82F2-4FB7-B06F-89AD4502083F}">
      <dgm:prSet/>
      <dgm:spPr/>
      <dgm:t>
        <a:bodyPr/>
        <a:lstStyle/>
        <a:p>
          <a:endParaRPr lang="en-US"/>
        </a:p>
      </dgm:t>
    </dgm:pt>
    <dgm:pt modelId="{9FEA53EF-8BD0-41A0-ABA0-488CED2D8ECA}">
      <dgm:prSet/>
      <dgm:spPr/>
      <dgm:t>
        <a:bodyPr/>
        <a:lstStyle/>
        <a:p>
          <a:r>
            <a:rPr lang="en-US" b="1"/>
            <a:t>What is Alzheimer’s?</a:t>
          </a:r>
          <a:endParaRPr lang="en-US"/>
        </a:p>
      </dgm:t>
    </dgm:pt>
    <dgm:pt modelId="{46BBBCC2-5F6D-43C7-B2A1-E5E3A39E187A}" type="parTrans" cxnId="{03146FD8-7B26-49C6-BD17-68CB02367618}">
      <dgm:prSet/>
      <dgm:spPr/>
      <dgm:t>
        <a:bodyPr/>
        <a:lstStyle/>
        <a:p>
          <a:endParaRPr lang="en-US"/>
        </a:p>
      </dgm:t>
    </dgm:pt>
    <dgm:pt modelId="{868473E9-CC8E-4A13-BE97-0F50F5AA4117}" type="sibTrans" cxnId="{03146FD8-7B26-49C6-BD17-68CB02367618}">
      <dgm:prSet/>
      <dgm:spPr/>
      <dgm:t>
        <a:bodyPr/>
        <a:lstStyle/>
        <a:p>
          <a:endParaRPr lang="en-US"/>
        </a:p>
      </dgm:t>
    </dgm:pt>
    <dgm:pt modelId="{52FE0D87-F56A-4322-B6DB-F86C11D56A57}">
      <dgm:prSet/>
      <dgm:spPr/>
      <dgm:t>
        <a:bodyPr/>
        <a:lstStyle/>
        <a:p>
          <a:r>
            <a:rPr lang="en-US" b="1"/>
            <a:t>Neurodegenerative disorder</a:t>
          </a:r>
          <a:endParaRPr lang="en-US"/>
        </a:p>
      </dgm:t>
    </dgm:pt>
    <dgm:pt modelId="{AAB86F90-A950-402E-9C13-2B15EC867D52}" type="parTrans" cxnId="{9A421072-B3B5-4995-8F3B-B63F1447A257}">
      <dgm:prSet/>
      <dgm:spPr/>
      <dgm:t>
        <a:bodyPr/>
        <a:lstStyle/>
        <a:p>
          <a:endParaRPr lang="en-US"/>
        </a:p>
      </dgm:t>
    </dgm:pt>
    <dgm:pt modelId="{B4AD7644-DACB-4129-8476-6F8288A77CC3}" type="sibTrans" cxnId="{9A421072-B3B5-4995-8F3B-B63F1447A257}">
      <dgm:prSet/>
      <dgm:spPr/>
      <dgm:t>
        <a:bodyPr/>
        <a:lstStyle/>
        <a:p>
          <a:endParaRPr lang="en-US"/>
        </a:p>
      </dgm:t>
    </dgm:pt>
    <dgm:pt modelId="{8337DA23-C1CF-451C-A66F-FA22333FD801}">
      <dgm:prSet/>
      <dgm:spPr/>
      <dgm:t>
        <a:bodyPr/>
        <a:lstStyle/>
        <a:p>
          <a:r>
            <a:rPr lang="en-US"/>
            <a:t>Leads to </a:t>
          </a:r>
          <a:r>
            <a:rPr lang="en-US" b="1"/>
            <a:t>progressive memory loss</a:t>
          </a:r>
          <a:r>
            <a:rPr lang="en-US"/>
            <a:t> and </a:t>
          </a:r>
          <a:r>
            <a:rPr lang="en-US" b="1"/>
            <a:t>cognitive decline</a:t>
          </a:r>
          <a:endParaRPr lang="en-US"/>
        </a:p>
      </dgm:t>
    </dgm:pt>
    <dgm:pt modelId="{7E4074E6-3FF7-4EDC-B599-9747D31B050D}" type="parTrans" cxnId="{2AF4C00B-73AF-4000-9049-8BC14F6B756E}">
      <dgm:prSet/>
      <dgm:spPr/>
      <dgm:t>
        <a:bodyPr/>
        <a:lstStyle/>
        <a:p>
          <a:endParaRPr lang="en-US"/>
        </a:p>
      </dgm:t>
    </dgm:pt>
    <dgm:pt modelId="{B3BCD1C3-CA66-401C-8C94-4FDDC7C3F1C4}" type="sibTrans" cxnId="{2AF4C00B-73AF-4000-9049-8BC14F6B756E}">
      <dgm:prSet/>
      <dgm:spPr/>
      <dgm:t>
        <a:bodyPr/>
        <a:lstStyle/>
        <a:p>
          <a:endParaRPr lang="en-US"/>
        </a:p>
      </dgm:t>
    </dgm:pt>
    <dgm:pt modelId="{F4DB4D00-CFE9-4408-8F2D-8C92E86152C9}">
      <dgm:prSet/>
      <dgm:spPr/>
      <dgm:t>
        <a:bodyPr/>
        <a:lstStyle/>
        <a:p>
          <a:r>
            <a:rPr lang="en-US"/>
            <a:t>Most common cause of </a:t>
          </a:r>
          <a:r>
            <a:rPr lang="en-US" b="1"/>
            <a:t>dementia</a:t>
          </a:r>
          <a:r>
            <a:rPr lang="en-US"/>
            <a:t> worldwide</a:t>
          </a:r>
        </a:p>
      </dgm:t>
    </dgm:pt>
    <dgm:pt modelId="{F5BAA6FD-19DA-4EF4-929C-31D4234AB038}" type="parTrans" cxnId="{5EDBADE4-78C4-48B2-B987-5C7614AC6C28}">
      <dgm:prSet/>
      <dgm:spPr/>
      <dgm:t>
        <a:bodyPr/>
        <a:lstStyle/>
        <a:p>
          <a:endParaRPr lang="en-US"/>
        </a:p>
      </dgm:t>
    </dgm:pt>
    <dgm:pt modelId="{7C1A3BFD-5FEA-4803-8303-4FC40CE42B37}" type="sibTrans" cxnId="{5EDBADE4-78C4-48B2-B987-5C7614AC6C28}">
      <dgm:prSet/>
      <dgm:spPr/>
      <dgm:t>
        <a:bodyPr/>
        <a:lstStyle/>
        <a:p>
          <a:endParaRPr lang="en-US"/>
        </a:p>
      </dgm:t>
    </dgm:pt>
    <dgm:pt modelId="{777706C5-A1EE-B94F-9AEB-3B5385B76A5F}" type="pres">
      <dgm:prSet presAssocID="{918FC7C0-0988-4120-A82F-6B57CFB6CA99}" presName="linear" presStyleCnt="0">
        <dgm:presLayoutVars>
          <dgm:animLvl val="lvl"/>
          <dgm:resizeHandles val="exact"/>
        </dgm:presLayoutVars>
      </dgm:prSet>
      <dgm:spPr/>
    </dgm:pt>
    <dgm:pt modelId="{31D13017-4C29-764E-93C8-9E2F307E8C85}" type="pres">
      <dgm:prSet presAssocID="{0E97065B-68BE-41E4-83CC-B362A59B65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DF9AFE-1685-2047-9E20-FE1FE206BE5A}" type="pres">
      <dgm:prSet presAssocID="{0E97065B-68BE-41E4-83CC-B362A59B653A}" presName="childText" presStyleLbl="revTx" presStyleIdx="0" presStyleCnt="2">
        <dgm:presLayoutVars>
          <dgm:bulletEnabled val="1"/>
        </dgm:presLayoutVars>
      </dgm:prSet>
      <dgm:spPr/>
    </dgm:pt>
    <dgm:pt modelId="{F571E122-F07C-6B4D-A589-8602C1A83E6D}" type="pres">
      <dgm:prSet presAssocID="{9FEA53EF-8BD0-41A0-ABA0-488CED2D8EC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AD94AA-8D2C-8D46-BDFE-CB2E54257778}" type="pres">
      <dgm:prSet presAssocID="{9FEA53EF-8BD0-41A0-ABA0-488CED2D8EC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8F4A05-F064-4418-9F43-2FEBB1673AA4}" srcId="{918FC7C0-0988-4120-A82F-6B57CFB6CA99}" destId="{0E97065B-68BE-41E4-83CC-B362A59B653A}" srcOrd="0" destOrd="0" parTransId="{44B617AD-7F11-440D-BE63-EA3C01C8ED35}" sibTransId="{48B8ADE7-FCF7-4070-81D5-AAF060A652D1}"/>
    <dgm:cxn modelId="{2AF4C00B-73AF-4000-9049-8BC14F6B756E}" srcId="{9FEA53EF-8BD0-41A0-ABA0-488CED2D8ECA}" destId="{8337DA23-C1CF-451C-A66F-FA22333FD801}" srcOrd="1" destOrd="0" parTransId="{7E4074E6-3FF7-4EDC-B599-9747D31B050D}" sibTransId="{B3BCD1C3-CA66-401C-8C94-4FDDC7C3F1C4}"/>
    <dgm:cxn modelId="{52B94249-C6DF-604A-9458-31901268E56E}" type="presOf" srcId="{F4DB4D00-CFE9-4408-8F2D-8C92E86152C9}" destId="{D1AD94AA-8D2C-8D46-BDFE-CB2E54257778}" srcOrd="0" destOrd="2" presId="urn:microsoft.com/office/officeart/2005/8/layout/vList2"/>
    <dgm:cxn modelId="{45CB5250-0655-0D40-9742-B9DDBB0341DC}" type="presOf" srcId="{52FE0D87-F56A-4322-B6DB-F86C11D56A57}" destId="{D1AD94AA-8D2C-8D46-BDFE-CB2E54257778}" srcOrd="0" destOrd="0" presId="urn:microsoft.com/office/officeart/2005/8/layout/vList2"/>
    <dgm:cxn modelId="{55603C6D-92F0-164C-80C0-62424F27D4ED}" type="presOf" srcId="{9FEA53EF-8BD0-41A0-ABA0-488CED2D8ECA}" destId="{F571E122-F07C-6B4D-A589-8602C1A83E6D}" srcOrd="0" destOrd="0" presId="urn:microsoft.com/office/officeart/2005/8/layout/vList2"/>
    <dgm:cxn modelId="{9A421072-B3B5-4995-8F3B-B63F1447A257}" srcId="{9FEA53EF-8BD0-41A0-ABA0-488CED2D8ECA}" destId="{52FE0D87-F56A-4322-B6DB-F86C11D56A57}" srcOrd="0" destOrd="0" parTransId="{AAB86F90-A950-402E-9C13-2B15EC867D52}" sibTransId="{B4AD7644-DACB-4129-8476-6F8288A77CC3}"/>
    <dgm:cxn modelId="{AFF14B8B-67F4-439F-83A8-D56E2192270C}" srcId="{0E97065B-68BE-41E4-83CC-B362A59B653A}" destId="{AC8FEBF0-E012-4897-9DE2-520E1C399619}" srcOrd="0" destOrd="0" parTransId="{401B1A4A-5BED-4E82-A876-AFC15E7628C4}" sibTransId="{871785E2-E164-4603-B099-64245A3024C7}"/>
    <dgm:cxn modelId="{EDB420A4-82F2-4FB7-B06F-89AD4502083F}" srcId="{0E97065B-68BE-41E4-83CC-B362A59B653A}" destId="{DC9332EF-24CB-4C15-B509-8834E29CDD99}" srcOrd="1" destOrd="0" parTransId="{C3A24889-F5D7-454C-9D33-2C3F079547CA}" sibTransId="{1E86AC3D-F773-463E-A57D-B204CDEC5EFE}"/>
    <dgm:cxn modelId="{03146FD8-7B26-49C6-BD17-68CB02367618}" srcId="{918FC7C0-0988-4120-A82F-6B57CFB6CA99}" destId="{9FEA53EF-8BD0-41A0-ABA0-488CED2D8ECA}" srcOrd="1" destOrd="0" parTransId="{46BBBCC2-5F6D-43C7-B2A1-E5E3A39E187A}" sibTransId="{868473E9-CC8E-4A13-BE97-0F50F5AA4117}"/>
    <dgm:cxn modelId="{2FDE38E0-DDF7-4E47-A73A-E4B9FFF5DC1E}" type="presOf" srcId="{8337DA23-C1CF-451C-A66F-FA22333FD801}" destId="{D1AD94AA-8D2C-8D46-BDFE-CB2E54257778}" srcOrd="0" destOrd="1" presId="urn:microsoft.com/office/officeart/2005/8/layout/vList2"/>
    <dgm:cxn modelId="{5EDBADE4-78C4-48B2-B987-5C7614AC6C28}" srcId="{9FEA53EF-8BD0-41A0-ABA0-488CED2D8ECA}" destId="{F4DB4D00-CFE9-4408-8F2D-8C92E86152C9}" srcOrd="2" destOrd="0" parTransId="{F5BAA6FD-19DA-4EF4-929C-31D4234AB038}" sibTransId="{7C1A3BFD-5FEA-4803-8303-4FC40CE42B37}"/>
    <dgm:cxn modelId="{2FCA5EEB-3D37-C849-B8CA-E5469C2CF261}" type="presOf" srcId="{918FC7C0-0988-4120-A82F-6B57CFB6CA99}" destId="{777706C5-A1EE-B94F-9AEB-3B5385B76A5F}" srcOrd="0" destOrd="0" presId="urn:microsoft.com/office/officeart/2005/8/layout/vList2"/>
    <dgm:cxn modelId="{FA771BF2-E80B-8040-A76E-1E10DB58A35D}" type="presOf" srcId="{DC9332EF-24CB-4C15-B509-8834E29CDD99}" destId="{B2DF9AFE-1685-2047-9E20-FE1FE206BE5A}" srcOrd="0" destOrd="1" presId="urn:microsoft.com/office/officeart/2005/8/layout/vList2"/>
    <dgm:cxn modelId="{0E354DF4-4FED-9B44-BF1A-5D1CEA5DE525}" type="presOf" srcId="{0E97065B-68BE-41E4-83CC-B362A59B653A}" destId="{31D13017-4C29-764E-93C8-9E2F307E8C85}" srcOrd="0" destOrd="0" presId="urn:microsoft.com/office/officeart/2005/8/layout/vList2"/>
    <dgm:cxn modelId="{5AF2CEFC-FC0E-5C44-B579-EECEF2B52FCC}" type="presOf" srcId="{AC8FEBF0-E012-4897-9DE2-520E1C399619}" destId="{B2DF9AFE-1685-2047-9E20-FE1FE206BE5A}" srcOrd="0" destOrd="0" presId="urn:microsoft.com/office/officeart/2005/8/layout/vList2"/>
    <dgm:cxn modelId="{26E1B17F-78A5-B448-AABC-547C7E7B030E}" type="presParOf" srcId="{777706C5-A1EE-B94F-9AEB-3B5385B76A5F}" destId="{31D13017-4C29-764E-93C8-9E2F307E8C85}" srcOrd="0" destOrd="0" presId="urn:microsoft.com/office/officeart/2005/8/layout/vList2"/>
    <dgm:cxn modelId="{23B4DC74-837D-624F-B0FB-48165954EF45}" type="presParOf" srcId="{777706C5-A1EE-B94F-9AEB-3B5385B76A5F}" destId="{B2DF9AFE-1685-2047-9E20-FE1FE206BE5A}" srcOrd="1" destOrd="0" presId="urn:microsoft.com/office/officeart/2005/8/layout/vList2"/>
    <dgm:cxn modelId="{0C11F07D-40A2-694B-BD5E-331AF621EB24}" type="presParOf" srcId="{777706C5-A1EE-B94F-9AEB-3B5385B76A5F}" destId="{F571E122-F07C-6B4D-A589-8602C1A83E6D}" srcOrd="2" destOrd="0" presId="urn:microsoft.com/office/officeart/2005/8/layout/vList2"/>
    <dgm:cxn modelId="{C5CFB9D0-6B00-4741-BBD6-01DCB9740F9F}" type="presParOf" srcId="{777706C5-A1EE-B94F-9AEB-3B5385B76A5F}" destId="{D1AD94AA-8D2C-8D46-BDFE-CB2E5425777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071D0-CB35-49B5-A0BB-59704385BDC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1734A53-6680-4BE6-ACF8-457B8BD00B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Alzheimer’s → progressive neurodegenerative disease.</a:t>
          </a:r>
        </a:p>
      </dgm:t>
    </dgm:pt>
    <dgm:pt modelId="{FA73AEFF-F170-4F7C-A4F4-AE5DEA8CB119}" type="parTrans" cxnId="{E986D57B-1845-4A64-8F48-9B0008EFB78D}">
      <dgm:prSet/>
      <dgm:spPr/>
      <dgm:t>
        <a:bodyPr/>
        <a:lstStyle/>
        <a:p>
          <a:endParaRPr lang="en-US"/>
        </a:p>
      </dgm:t>
    </dgm:pt>
    <dgm:pt modelId="{4720F073-4EB9-4C8D-9019-908F44969675}" type="sibTrans" cxnId="{E986D57B-1845-4A64-8F48-9B0008EFB78D}">
      <dgm:prSet/>
      <dgm:spPr/>
      <dgm:t>
        <a:bodyPr/>
        <a:lstStyle/>
        <a:p>
          <a:endParaRPr lang="en-US"/>
        </a:p>
      </dgm:t>
    </dgm:pt>
    <dgm:pt modelId="{F5E56358-B48F-4631-864C-4498A5945E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Most ML studies: single snapshot (cross-sectional).</a:t>
          </a:r>
        </a:p>
      </dgm:t>
    </dgm:pt>
    <dgm:pt modelId="{6A561D64-A3C6-4C70-A25D-C4B73D320355}" type="parTrans" cxnId="{9C6F7F5D-A517-48C5-93CC-D5C7C8591EBD}">
      <dgm:prSet/>
      <dgm:spPr/>
      <dgm:t>
        <a:bodyPr/>
        <a:lstStyle/>
        <a:p>
          <a:endParaRPr lang="en-US"/>
        </a:p>
      </dgm:t>
    </dgm:pt>
    <dgm:pt modelId="{C2B57343-CED0-42AE-9596-BA9E7218B4E6}" type="sibTrans" cxnId="{9C6F7F5D-A517-48C5-93CC-D5C7C8591EBD}">
      <dgm:prSet/>
      <dgm:spPr/>
      <dgm:t>
        <a:bodyPr/>
        <a:lstStyle/>
        <a:p>
          <a:endParaRPr lang="en-US"/>
        </a:p>
      </dgm:t>
    </dgm:pt>
    <dgm:pt modelId="{5BD0D1D7-691A-4F62-BFED-CF281BEB66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Challenge: disease evolves → requires </a:t>
          </a:r>
          <a:r>
            <a:rPr lang="en-US" b="1"/>
            <a:t>longitudinal modeling</a:t>
          </a:r>
          <a:r>
            <a:rPr lang="en-US"/>
            <a:t>.</a:t>
          </a:r>
        </a:p>
      </dgm:t>
    </dgm:pt>
    <dgm:pt modelId="{5511BE72-F0BE-4878-8679-660882A64EF0}" type="parTrans" cxnId="{46EBA1CF-0B62-441D-A8AC-0FDD927871E0}">
      <dgm:prSet/>
      <dgm:spPr/>
      <dgm:t>
        <a:bodyPr/>
        <a:lstStyle/>
        <a:p>
          <a:endParaRPr lang="en-US"/>
        </a:p>
      </dgm:t>
    </dgm:pt>
    <dgm:pt modelId="{F0961FDF-517D-4120-B5B9-FDEEFC54B092}" type="sibTrans" cxnId="{46EBA1CF-0B62-441D-A8AC-0FDD927871E0}">
      <dgm:prSet/>
      <dgm:spPr/>
      <dgm:t>
        <a:bodyPr/>
        <a:lstStyle/>
        <a:p>
          <a:endParaRPr lang="en-US"/>
        </a:p>
      </dgm:t>
    </dgm:pt>
    <dgm:pt modelId="{DA834FB0-A8E9-4BCE-8471-33A11FE4D2F1}" type="pres">
      <dgm:prSet presAssocID="{97A071D0-CB35-49B5-A0BB-59704385BDC2}" presName="root" presStyleCnt="0">
        <dgm:presLayoutVars>
          <dgm:dir/>
          <dgm:resizeHandles val="exact"/>
        </dgm:presLayoutVars>
      </dgm:prSet>
      <dgm:spPr/>
    </dgm:pt>
    <dgm:pt modelId="{1DD56899-13FD-441B-8C1E-3E820709B777}" type="pres">
      <dgm:prSet presAssocID="{F1734A53-6680-4BE6-ACF8-457B8BD00BB0}" presName="compNode" presStyleCnt="0"/>
      <dgm:spPr/>
    </dgm:pt>
    <dgm:pt modelId="{C76C6C3F-38E1-4E52-BEC2-BC65D3E049B4}" type="pres">
      <dgm:prSet presAssocID="{F1734A53-6680-4BE6-ACF8-457B8BD00BB0}" presName="bgRect" presStyleLbl="bgShp" presStyleIdx="0" presStyleCnt="3"/>
      <dgm:spPr/>
    </dgm:pt>
    <dgm:pt modelId="{0E62DDD6-EEBC-457B-8057-0CA2E7DF4863}" type="pres">
      <dgm:prSet presAssocID="{F1734A53-6680-4BE6-ACF8-457B8BD00BB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3E760227-2BD2-49E1-AF92-C1258B2F7556}" type="pres">
      <dgm:prSet presAssocID="{F1734A53-6680-4BE6-ACF8-457B8BD00BB0}" presName="spaceRect" presStyleCnt="0"/>
      <dgm:spPr/>
    </dgm:pt>
    <dgm:pt modelId="{600231A4-AC80-4A12-B6AF-326547CA5B89}" type="pres">
      <dgm:prSet presAssocID="{F1734A53-6680-4BE6-ACF8-457B8BD00BB0}" presName="parTx" presStyleLbl="revTx" presStyleIdx="0" presStyleCnt="3">
        <dgm:presLayoutVars>
          <dgm:chMax val="0"/>
          <dgm:chPref val="0"/>
        </dgm:presLayoutVars>
      </dgm:prSet>
      <dgm:spPr/>
    </dgm:pt>
    <dgm:pt modelId="{5F447100-18E7-4132-9904-C7A68E51CA86}" type="pres">
      <dgm:prSet presAssocID="{4720F073-4EB9-4C8D-9019-908F44969675}" presName="sibTrans" presStyleCnt="0"/>
      <dgm:spPr/>
    </dgm:pt>
    <dgm:pt modelId="{7DDACC07-FC4B-4444-B9F9-32934774882D}" type="pres">
      <dgm:prSet presAssocID="{F5E56358-B48F-4631-864C-4498A5945E89}" presName="compNode" presStyleCnt="0"/>
      <dgm:spPr/>
    </dgm:pt>
    <dgm:pt modelId="{7279F7CC-0A03-484B-A9E6-CF04E6874F39}" type="pres">
      <dgm:prSet presAssocID="{F5E56358-B48F-4631-864C-4498A5945E89}" presName="bgRect" presStyleLbl="bgShp" presStyleIdx="1" presStyleCnt="3"/>
      <dgm:spPr/>
    </dgm:pt>
    <dgm:pt modelId="{A8217D98-AD57-4616-A025-804CECF2357F}" type="pres">
      <dgm:prSet presAssocID="{F5E56358-B48F-4631-864C-4498A5945E8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79647F7-EA67-4EFB-99F3-0F8236FD42CC}" type="pres">
      <dgm:prSet presAssocID="{F5E56358-B48F-4631-864C-4498A5945E89}" presName="spaceRect" presStyleCnt="0"/>
      <dgm:spPr/>
    </dgm:pt>
    <dgm:pt modelId="{BED297E6-79EF-49DB-82A1-46FA742B6116}" type="pres">
      <dgm:prSet presAssocID="{F5E56358-B48F-4631-864C-4498A5945E89}" presName="parTx" presStyleLbl="revTx" presStyleIdx="1" presStyleCnt="3">
        <dgm:presLayoutVars>
          <dgm:chMax val="0"/>
          <dgm:chPref val="0"/>
        </dgm:presLayoutVars>
      </dgm:prSet>
      <dgm:spPr/>
    </dgm:pt>
    <dgm:pt modelId="{9C900A21-77A5-46F6-90B7-14B1811844F1}" type="pres">
      <dgm:prSet presAssocID="{C2B57343-CED0-42AE-9596-BA9E7218B4E6}" presName="sibTrans" presStyleCnt="0"/>
      <dgm:spPr/>
    </dgm:pt>
    <dgm:pt modelId="{714838A2-A0F2-4A78-BA8E-9126FEC24541}" type="pres">
      <dgm:prSet presAssocID="{5BD0D1D7-691A-4F62-BFED-CF281BEB66F9}" presName="compNode" presStyleCnt="0"/>
      <dgm:spPr/>
    </dgm:pt>
    <dgm:pt modelId="{487C96FE-18C9-4899-BF35-C816F0B18B76}" type="pres">
      <dgm:prSet presAssocID="{5BD0D1D7-691A-4F62-BFED-CF281BEB66F9}" presName="bgRect" presStyleLbl="bgShp" presStyleIdx="2" presStyleCnt="3"/>
      <dgm:spPr/>
    </dgm:pt>
    <dgm:pt modelId="{DD14426F-B6CB-459E-812E-215315571ED9}" type="pres">
      <dgm:prSet presAssocID="{5BD0D1D7-691A-4F62-BFED-CF281BEB66F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FD78FD04-46B5-4BFD-B215-AEB836384479}" type="pres">
      <dgm:prSet presAssocID="{5BD0D1D7-691A-4F62-BFED-CF281BEB66F9}" presName="spaceRect" presStyleCnt="0"/>
      <dgm:spPr/>
    </dgm:pt>
    <dgm:pt modelId="{24AEAD55-B5FB-478D-B468-EEAD49DBED3A}" type="pres">
      <dgm:prSet presAssocID="{5BD0D1D7-691A-4F62-BFED-CF281BEB66F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6F7F5D-A517-48C5-93CC-D5C7C8591EBD}" srcId="{97A071D0-CB35-49B5-A0BB-59704385BDC2}" destId="{F5E56358-B48F-4631-864C-4498A5945E89}" srcOrd="1" destOrd="0" parTransId="{6A561D64-A3C6-4C70-A25D-C4B73D320355}" sibTransId="{C2B57343-CED0-42AE-9596-BA9E7218B4E6}"/>
    <dgm:cxn modelId="{4994675E-8575-1949-AF9C-43C31743919F}" type="presOf" srcId="{5BD0D1D7-691A-4F62-BFED-CF281BEB66F9}" destId="{24AEAD55-B5FB-478D-B468-EEAD49DBED3A}" srcOrd="0" destOrd="0" presId="urn:microsoft.com/office/officeart/2018/2/layout/IconVerticalSolidList"/>
    <dgm:cxn modelId="{86F82861-DDB0-ED4C-B75B-1153A679D7D5}" type="presOf" srcId="{97A071D0-CB35-49B5-A0BB-59704385BDC2}" destId="{DA834FB0-A8E9-4BCE-8471-33A11FE4D2F1}" srcOrd="0" destOrd="0" presId="urn:microsoft.com/office/officeart/2018/2/layout/IconVerticalSolidList"/>
    <dgm:cxn modelId="{E986D57B-1845-4A64-8F48-9B0008EFB78D}" srcId="{97A071D0-CB35-49B5-A0BB-59704385BDC2}" destId="{F1734A53-6680-4BE6-ACF8-457B8BD00BB0}" srcOrd="0" destOrd="0" parTransId="{FA73AEFF-F170-4F7C-A4F4-AE5DEA8CB119}" sibTransId="{4720F073-4EB9-4C8D-9019-908F44969675}"/>
    <dgm:cxn modelId="{486BF8A3-97C4-0A4E-80B7-2CCE2BF6E73E}" type="presOf" srcId="{F5E56358-B48F-4631-864C-4498A5945E89}" destId="{BED297E6-79EF-49DB-82A1-46FA742B6116}" srcOrd="0" destOrd="0" presId="urn:microsoft.com/office/officeart/2018/2/layout/IconVerticalSolidList"/>
    <dgm:cxn modelId="{53D3ABB3-37FA-4D4D-A332-807922662DDE}" type="presOf" srcId="{F1734A53-6680-4BE6-ACF8-457B8BD00BB0}" destId="{600231A4-AC80-4A12-B6AF-326547CA5B89}" srcOrd="0" destOrd="0" presId="urn:microsoft.com/office/officeart/2018/2/layout/IconVerticalSolidList"/>
    <dgm:cxn modelId="{46EBA1CF-0B62-441D-A8AC-0FDD927871E0}" srcId="{97A071D0-CB35-49B5-A0BB-59704385BDC2}" destId="{5BD0D1D7-691A-4F62-BFED-CF281BEB66F9}" srcOrd="2" destOrd="0" parTransId="{5511BE72-F0BE-4878-8679-660882A64EF0}" sibTransId="{F0961FDF-517D-4120-B5B9-FDEEFC54B092}"/>
    <dgm:cxn modelId="{2C32682D-5238-834C-9D77-D338464DAD15}" type="presParOf" srcId="{DA834FB0-A8E9-4BCE-8471-33A11FE4D2F1}" destId="{1DD56899-13FD-441B-8C1E-3E820709B777}" srcOrd="0" destOrd="0" presId="urn:microsoft.com/office/officeart/2018/2/layout/IconVerticalSolidList"/>
    <dgm:cxn modelId="{94E558BF-ACAD-7C40-B773-E98AD22CD15E}" type="presParOf" srcId="{1DD56899-13FD-441B-8C1E-3E820709B777}" destId="{C76C6C3F-38E1-4E52-BEC2-BC65D3E049B4}" srcOrd="0" destOrd="0" presId="urn:microsoft.com/office/officeart/2018/2/layout/IconVerticalSolidList"/>
    <dgm:cxn modelId="{E10251FD-FBA8-B644-8130-928749351B54}" type="presParOf" srcId="{1DD56899-13FD-441B-8C1E-3E820709B777}" destId="{0E62DDD6-EEBC-457B-8057-0CA2E7DF4863}" srcOrd="1" destOrd="0" presId="urn:microsoft.com/office/officeart/2018/2/layout/IconVerticalSolidList"/>
    <dgm:cxn modelId="{1B6A643C-AD33-9149-99C3-DE6BD718A558}" type="presParOf" srcId="{1DD56899-13FD-441B-8C1E-3E820709B777}" destId="{3E760227-2BD2-49E1-AF92-C1258B2F7556}" srcOrd="2" destOrd="0" presId="urn:microsoft.com/office/officeart/2018/2/layout/IconVerticalSolidList"/>
    <dgm:cxn modelId="{846734FF-8EE7-DE41-B185-B46BB057A14D}" type="presParOf" srcId="{1DD56899-13FD-441B-8C1E-3E820709B777}" destId="{600231A4-AC80-4A12-B6AF-326547CA5B89}" srcOrd="3" destOrd="0" presId="urn:microsoft.com/office/officeart/2018/2/layout/IconVerticalSolidList"/>
    <dgm:cxn modelId="{2ED9C115-5B49-7946-8F84-5FA8A373F344}" type="presParOf" srcId="{DA834FB0-A8E9-4BCE-8471-33A11FE4D2F1}" destId="{5F447100-18E7-4132-9904-C7A68E51CA86}" srcOrd="1" destOrd="0" presId="urn:microsoft.com/office/officeart/2018/2/layout/IconVerticalSolidList"/>
    <dgm:cxn modelId="{CAF9FCB0-CFB9-E74C-ADB9-EBD2B5801B29}" type="presParOf" srcId="{DA834FB0-A8E9-4BCE-8471-33A11FE4D2F1}" destId="{7DDACC07-FC4B-4444-B9F9-32934774882D}" srcOrd="2" destOrd="0" presId="urn:microsoft.com/office/officeart/2018/2/layout/IconVerticalSolidList"/>
    <dgm:cxn modelId="{84FC75D6-D8E6-9B47-85AD-8854F967E6A1}" type="presParOf" srcId="{7DDACC07-FC4B-4444-B9F9-32934774882D}" destId="{7279F7CC-0A03-484B-A9E6-CF04E6874F39}" srcOrd="0" destOrd="0" presId="urn:microsoft.com/office/officeart/2018/2/layout/IconVerticalSolidList"/>
    <dgm:cxn modelId="{59FC3D33-509B-2F47-B44F-0A31A48DCED3}" type="presParOf" srcId="{7DDACC07-FC4B-4444-B9F9-32934774882D}" destId="{A8217D98-AD57-4616-A025-804CECF2357F}" srcOrd="1" destOrd="0" presId="urn:microsoft.com/office/officeart/2018/2/layout/IconVerticalSolidList"/>
    <dgm:cxn modelId="{B3CF45D2-A539-C844-8DF5-ADBA6852D708}" type="presParOf" srcId="{7DDACC07-FC4B-4444-B9F9-32934774882D}" destId="{D79647F7-EA67-4EFB-99F3-0F8236FD42CC}" srcOrd="2" destOrd="0" presId="urn:microsoft.com/office/officeart/2018/2/layout/IconVerticalSolidList"/>
    <dgm:cxn modelId="{40F29870-0359-0C49-B307-A4DE08C32040}" type="presParOf" srcId="{7DDACC07-FC4B-4444-B9F9-32934774882D}" destId="{BED297E6-79EF-49DB-82A1-46FA742B6116}" srcOrd="3" destOrd="0" presId="urn:microsoft.com/office/officeart/2018/2/layout/IconVerticalSolidList"/>
    <dgm:cxn modelId="{F0359E72-7C18-D341-BF9B-ADDCF24D57F6}" type="presParOf" srcId="{DA834FB0-A8E9-4BCE-8471-33A11FE4D2F1}" destId="{9C900A21-77A5-46F6-90B7-14B1811844F1}" srcOrd="3" destOrd="0" presId="urn:microsoft.com/office/officeart/2018/2/layout/IconVerticalSolidList"/>
    <dgm:cxn modelId="{2B1010EF-5F7C-F743-A933-0AE18B1C90CD}" type="presParOf" srcId="{DA834FB0-A8E9-4BCE-8471-33A11FE4D2F1}" destId="{714838A2-A0F2-4A78-BA8E-9126FEC24541}" srcOrd="4" destOrd="0" presId="urn:microsoft.com/office/officeart/2018/2/layout/IconVerticalSolidList"/>
    <dgm:cxn modelId="{A99A5F9D-720A-2C48-9952-BFFAE6B54BE6}" type="presParOf" srcId="{714838A2-A0F2-4A78-BA8E-9126FEC24541}" destId="{487C96FE-18C9-4899-BF35-C816F0B18B76}" srcOrd="0" destOrd="0" presId="urn:microsoft.com/office/officeart/2018/2/layout/IconVerticalSolidList"/>
    <dgm:cxn modelId="{690C56B9-1568-9F49-A642-73A4E877C36C}" type="presParOf" srcId="{714838A2-A0F2-4A78-BA8E-9126FEC24541}" destId="{DD14426F-B6CB-459E-812E-215315571ED9}" srcOrd="1" destOrd="0" presId="urn:microsoft.com/office/officeart/2018/2/layout/IconVerticalSolidList"/>
    <dgm:cxn modelId="{6C33F0E7-9701-E245-BB36-F91DC6193680}" type="presParOf" srcId="{714838A2-A0F2-4A78-BA8E-9126FEC24541}" destId="{FD78FD04-46B5-4BFD-B215-AEB836384479}" srcOrd="2" destOrd="0" presId="urn:microsoft.com/office/officeart/2018/2/layout/IconVerticalSolidList"/>
    <dgm:cxn modelId="{D805C27C-642C-3046-A638-BE270A62B7B0}" type="presParOf" srcId="{714838A2-A0F2-4A78-BA8E-9126FEC24541}" destId="{24AEAD55-B5FB-478D-B468-EEAD49DBED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E724CC-EF25-4C58-8841-FB1B8766956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73F6B71-6CE8-42AA-92B2-899E428076D4}">
      <dgm:prSet/>
      <dgm:spPr/>
      <dgm:t>
        <a:bodyPr/>
        <a:lstStyle/>
        <a:p>
          <a:r>
            <a:rPr lang="en-US" b="1"/>
            <a:t>Dataset:</a:t>
          </a:r>
          <a:r>
            <a:rPr lang="en-US"/>
            <a:t> Alzheimer’s dataset (OASIS-3, via Kaggle).</a:t>
          </a:r>
        </a:p>
      </dgm:t>
    </dgm:pt>
    <dgm:pt modelId="{D30E9B65-0BD8-43EB-9F2A-F88695ABE13E}" type="parTrans" cxnId="{01C73211-CFB0-47C1-A866-4B905CAD542D}">
      <dgm:prSet/>
      <dgm:spPr/>
      <dgm:t>
        <a:bodyPr/>
        <a:lstStyle/>
        <a:p>
          <a:endParaRPr lang="en-US"/>
        </a:p>
      </dgm:t>
    </dgm:pt>
    <dgm:pt modelId="{1D1F0D2B-807C-4174-9057-5059158E94B5}" type="sibTrans" cxnId="{01C73211-CFB0-47C1-A866-4B905CAD542D}">
      <dgm:prSet/>
      <dgm:spPr/>
      <dgm:t>
        <a:bodyPr/>
        <a:lstStyle/>
        <a:p>
          <a:endParaRPr lang="en-US"/>
        </a:p>
      </dgm:t>
    </dgm:pt>
    <dgm:pt modelId="{4087E65C-3CD6-4E5F-9762-50074D9CF086}">
      <dgm:prSet/>
      <dgm:spPr/>
      <dgm:t>
        <a:bodyPr/>
        <a:lstStyle/>
        <a:p>
          <a:r>
            <a:rPr lang="en-US" b="1"/>
            <a:t>Cross-sectional:</a:t>
          </a:r>
          <a:r>
            <a:rPr lang="en-US"/>
            <a:t> single visit per subject.</a:t>
          </a:r>
        </a:p>
      </dgm:t>
    </dgm:pt>
    <dgm:pt modelId="{2DC1D948-A4D3-4D4B-A830-745DA63C54CA}" type="parTrans" cxnId="{6570AB18-A1FA-484E-8A01-8406B803D57E}">
      <dgm:prSet/>
      <dgm:spPr/>
      <dgm:t>
        <a:bodyPr/>
        <a:lstStyle/>
        <a:p>
          <a:endParaRPr lang="en-US"/>
        </a:p>
      </dgm:t>
    </dgm:pt>
    <dgm:pt modelId="{BFFB1212-4E56-40B7-BC6C-E87C13480403}" type="sibTrans" cxnId="{6570AB18-A1FA-484E-8A01-8406B803D57E}">
      <dgm:prSet/>
      <dgm:spPr/>
      <dgm:t>
        <a:bodyPr/>
        <a:lstStyle/>
        <a:p>
          <a:endParaRPr lang="en-US"/>
        </a:p>
      </dgm:t>
    </dgm:pt>
    <dgm:pt modelId="{548EBB58-951D-4CB3-8752-FBBA8295E430}">
      <dgm:prSet/>
      <dgm:spPr/>
      <dgm:t>
        <a:bodyPr/>
        <a:lstStyle/>
        <a:p>
          <a:r>
            <a:rPr lang="en-US" b="1"/>
            <a:t>Longitudinal:</a:t>
          </a:r>
          <a:r>
            <a:rPr lang="en-US"/>
            <a:t> repeated MRI + cognitive assessments across years.</a:t>
          </a:r>
        </a:p>
      </dgm:t>
    </dgm:pt>
    <dgm:pt modelId="{C220F15C-0389-4E9B-8DDD-1B7EEC6962AB}" type="parTrans" cxnId="{5F3326D1-5265-4522-8CA9-18BE86F4C9CD}">
      <dgm:prSet/>
      <dgm:spPr/>
      <dgm:t>
        <a:bodyPr/>
        <a:lstStyle/>
        <a:p>
          <a:endParaRPr lang="en-US"/>
        </a:p>
      </dgm:t>
    </dgm:pt>
    <dgm:pt modelId="{284192AB-4E86-4A58-9D5A-AAE77AC624CB}" type="sibTrans" cxnId="{5F3326D1-5265-4522-8CA9-18BE86F4C9CD}">
      <dgm:prSet/>
      <dgm:spPr/>
      <dgm:t>
        <a:bodyPr/>
        <a:lstStyle/>
        <a:p>
          <a:endParaRPr lang="en-US"/>
        </a:p>
      </dgm:t>
    </dgm:pt>
    <dgm:pt modelId="{0C8FBE1F-1F7D-4854-A106-1FCC7AFC7185}">
      <dgm:prSet/>
      <dgm:spPr/>
      <dgm:t>
        <a:bodyPr/>
        <a:lstStyle/>
        <a:p>
          <a:r>
            <a:rPr lang="en-US"/>
            <a:t>Why longitudinal? → progression tracking.</a:t>
          </a:r>
        </a:p>
      </dgm:t>
    </dgm:pt>
    <dgm:pt modelId="{08AE9E09-3279-4B25-87A3-79BE84EB10AE}" type="parTrans" cxnId="{F4EF876E-DE84-4043-BCD3-77C7600F207B}">
      <dgm:prSet/>
      <dgm:spPr/>
      <dgm:t>
        <a:bodyPr/>
        <a:lstStyle/>
        <a:p>
          <a:endParaRPr lang="en-US"/>
        </a:p>
      </dgm:t>
    </dgm:pt>
    <dgm:pt modelId="{8BC1812D-17FB-47EB-9EB0-060160CD6B35}" type="sibTrans" cxnId="{F4EF876E-DE84-4043-BCD3-77C7600F207B}">
      <dgm:prSet/>
      <dgm:spPr/>
      <dgm:t>
        <a:bodyPr/>
        <a:lstStyle/>
        <a:p>
          <a:endParaRPr lang="en-US"/>
        </a:p>
      </dgm:t>
    </dgm:pt>
    <dgm:pt modelId="{C7F444B1-469F-3140-9A7C-E8D76673CE48}" type="pres">
      <dgm:prSet presAssocID="{90E724CC-EF25-4C58-8841-FB1B87669560}" presName="linear" presStyleCnt="0">
        <dgm:presLayoutVars>
          <dgm:animLvl val="lvl"/>
          <dgm:resizeHandles val="exact"/>
        </dgm:presLayoutVars>
      </dgm:prSet>
      <dgm:spPr/>
    </dgm:pt>
    <dgm:pt modelId="{14AD1938-8B29-0B49-847A-0F7D9DFF999D}" type="pres">
      <dgm:prSet presAssocID="{073F6B71-6CE8-42AA-92B2-899E428076D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1A8D411-382B-D246-9B93-54FBC03CF786}" type="pres">
      <dgm:prSet presAssocID="{1D1F0D2B-807C-4174-9057-5059158E94B5}" presName="spacer" presStyleCnt="0"/>
      <dgm:spPr/>
    </dgm:pt>
    <dgm:pt modelId="{64166D78-7DAF-354A-ADCD-928230B52875}" type="pres">
      <dgm:prSet presAssocID="{4087E65C-3CD6-4E5F-9762-50074D9CF08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791FBC8-DC84-644E-9119-E2A2C2723263}" type="pres">
      <dgm:prSet presAssocID="{BFFB1212-4E56-40B7-BC6C-E87C13480403}" presName="spacer" presStyleCnt="0"/>
      <dgm:spPr/>
    </dgm:pt>
    <dgm:pt modelId="{278E381B-22AA-8347-9C55-5BB5F8D1F5A1}" type="pres">
      <dgm:prSet presAssocID="{548EBB58-951D-4CB3-8752-FBBA8295E43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E602B05-06E5-FA4F-99E4-D415BA24A309}" type="pres">
      <dgm:prSet presAssocID="{284192AB-4E86-4A58-9D5A-AAE77AC624CB}" presName="spacer" presStyleCnt="0"/>
      <dgm:spPr/>
    </dgm:pt>
    <dgm:pt modelId="{9E2228AC-3A2B-5E4C-8C8B-EE99F35800C6}" type="pres">
      <dgm:prSet presAssocID="{0C8FBE1F-1F7D-4854-A106-1FCC7AFC718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C73211-CFB0-47C1-A866-4B905CAD542D}" srcId="{90E724CC-EF25-4C58-8841-FB1B87669560}" destId="{073F6B71-6CE8-42AA-92B2-899E428076D4}" srcOrd="0" destOrd="0" parTransId="{D30E9B65-0BD8-43EB-9F2A-F88695ABE13E}" sibTransId="{1D1F0D2B-807C-4174-9057-5059158E94B5}"/>
    <dgm:cxn modelId="{6570AB18-A1FA-484E-8A01-8406B803D57E}" srcId="{90E724CC-EF25-4C58-8841-FB1B87669560}" destId="{4087E65C-3CD6-4E5F-9762-50074D9CF086}" srcOrd="1" destOrd="0" parTransId="{2DC1D948-A4D3-4D4B-A830-745DA63C54CA}" sibTransId="{BFFB1212-4E56-40B7-BC6C-E87C13480403}"/>
    <dgm:cxn modelId="{9300E830-E07A-B447-8BDC-CDA1FDD7E4D4}" type="presOf" srcId="{073F6B71-6CE8-42AA-92B2-899E428076D4}" destId="{14AD1938-8B29-0B49-847A-0F7D9DFF999D}" srcOrd="0" destOrd="0" presId="urn:microsoft.com/office/officeart/2005/8/layout/vList2"/>
    <dgm:cxn modelId="{7D746B5F-45D7-2C44-A428-7776136C70B4}" type="presOf" srcId="{90E724CC-EF25-4C58-8841-FB1B87669560}" destId="{C7F444B1-469F-3140-9A7C-E8D76673CE48}" srcOrd="0" destOrd="0" presId="urn:microsoft.com/office/officeart/2005/8/layout/vList2"/>
    <dgm:cxn modelId="{F4EF876E-DE84-4043-BCD3-77C7600F207B}" srcId="{90E724CC-EF25-4C58-8841-FB1B87669560}" destId="{0C8FBE1F-1F7D-4854-A106-1FCC7AFC7185}" srcOrd="3" destOrd="0" parTransId="{08AE9E09-3279-4B25-87A3-79BE84EB10AE}" sibTransId="{8BC1812D-17FB-47EB-9EB0-060160CD6B35}"/>
    <dgm:cxn modelId="{E7750984-6AEE-9048-A064-23561B307A75}" type="presOf" srcId="{4087E65C-3CD6-4E5F-9762-50074D9CF086}" destId="{64166D78-7DAF-354A-ADCD-928230B52875}" srcOrd="0" destOrd="0" presId="urn:microsoft.com/office/officeart/2005/8/layout/vList2"/>
    <dgm:cxn modelId="{D9F02B92-E58C-F541-ACC0-FFB6B23AF81B}" type="presOf" srcId="{0C8FBE1F-1F7D-4854-A106-1FCC7AFC7185}" destId="{9E2228AC-3A2B-5E4C-8C8B-EE99F35800C6}" srcOrd="0" destOrd="0" presId="urn:microsoft.com/office/officeart/2005/8/layout/vList2"/>
    <dgm:cxn modelId="{A5E1A0AF-9325-D84D-B764-41A30C4B7744}" type="presOf" srcId="{548EBB58-951D-4CB3-8752-FBBA8295E430}" destId="{278E381B-22AA-8347-9C55-5BB5F8D1F5A1}" srcOrd="0" destOrd="0" presId="urn:microsoft.com/office/officeart/2005/8/layout/vList2"/>
    <dgm:cxn modelId="{5F3326D1-5265-4522-8CA9-18BE86F4C9CD}" srcId="{90E724CC-EF25-4C58-8841-FB1B87669560}" destId="{548EBB58-951D-4CB3-8752-FBBA8295E430}" srcOrd="2" destOrd="0" parTransId="{C220F15C-0389-4E9B-8DDD-1B7EEC6962AB}" sibTransId="{284192AB-4E86-4A58-9D5A-AAE77AC624CB}"/>
    <dgm:cxn modelId="{1CD71D23-5248-8D4B-BC7B-DFF115BC7EA0}" type="presParOf" srcId="{C7F444B1-469F-3140-9A7C-E8D76673CE48}" destId="{14AD1938-8B29-0B49-847A-0F7D9DFF999D}" srcOrd="0" destOrd="0" presId="urn:microsoft.com/office/officeart/2005/8/layout/vList2"/>
    <dgm:cxn modelId="{FEAF86CA-5409-6641-8F85-15E77798640F}" type="presParOf" srcId="{C7F444B1-469F-3140-9A7C-E8D76673CE48}" destId="{B1A8D411-382B-D246-9B93-54FBC03CF786}" srcOrd="1" destOrd="0" presId="urn:microsoft.com/office/officeart/2005/8/layout/vList2"/>
    <dgm:cxn modelId="{586CEE3A-07C7-4048-A6EE-F4D63768D65D}" type="presParOf" srcId="{C7F444B1-469F-3140-9A7C-E8D76673CE48}" destId="{64166D78-7DAF-354A-ADCD-928230B52875}" srcOrd="2" destOrd="0" presId="urn:microsoft.com/office/officeart/2005/8/layout/vList2"/>
    <dgm:cxn modelId="{6B24087F-0A30-BE4C-9C36-C1CA7F81FD7B}" type="presParOf" srcId="{C7F444B1-469F-3140-9A7C-E8D76673CE48}" destId="{8791FBC8-DC84-644E-9119-E2A2C2723263}" srcOrd="3" destOrd="0" presId="urn:microsoft.com/office/officeart/2005/8/layout/vList2"/>
    <dgm:cxn modelId="{40FDB9B6-7159-3747-B817-AD003F253995}" type="presParOf" srcId="{C7F444B1-469F-3140-9A7C-E8D76673CE48}" destId="{278E381B-22AA-8347-9C55-5BB5F8D1F5A1}" srcOrd="4" destOrd="0" presId="urn:microsoft.com/office/officeart/2005/8/layout/vList2"/>
    <dgm:cxn modelId="{B68D4FD4-9338-A243-BCA9-AE2954ACEBA0}" type="presParOf" srcId="{C7F444B1-469F-3140-9A7C-E8D76673CE48}" destId="{7E602B05-06E5-FA4F-99E4-D415BA24A309}" srcOrd="5" destOrd="0" presId="urn:microsoft.com/office/officeart/2005/8/layout/vList2"/>
    <dgm:cxn modelId="{C8E4BCC6-F4B7-7E47-916F-DEF3641BCD58}" type="presParOf" srcId="{C7F444B1-469F-3140-9A7C-E8D76673CE48}" destId="{9E2228AC-3A2B-5E4C-8C8B-EE99F35800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4913BE-7050-4C17-A9A9-31B336FC258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D61DBA-8FC5-4075-A1AE-F57348539D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1,000+ participants, ages 42–95.</a:t>
          </a:r>
        </a:p>
      </dgm:t>
    </dgm:pt>
    <dgm:pt modelId="{2138CB33-0A6E-4177-BCA3-DBC10E1C525B}" type="parTrans" cxnId="{362E6931-3D79-4790-BB2C-353F0FCFB501}">
      <dgm:prSet/>
      <dgm:spPr/>
      <dgm:t>
        <a:bodyPr/>
        <a:lstStyle/>
        <a:p>
          <a:endParaRPr lang="en-US"/>
        </a:p>
      </dgm:t>
    </dgm:pt>
    <dgm:pt modelId="{D194519E-79A5-4552-8647-2DE52CE1BE1A}" type="sibTrans" cxnId="{362E6931-3D79-4790-BB2C-353F0FCFB501}">
      <dgm:prSet/>
      <dgm:spPr/>
      <dgm:t>
        <a:bodyPr/>
        <a:lstStyle/>
        <a:p>
          <a:endParaRPr lang="en-US"/>
        </a:p>
      </dgm:t>
    </dgm:pt>
    <dgm:pt modelId="{68D6E967-68F7-4581-B03F-6B10C53AE2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Each subject: 2–15 visits.</a:t>
          </a:r>
        </a:p>
      </dgm:t>
    </dgm:pt>
    <dgm:pt modelId="{01CA3E34-16DF-4268-91FF-569C85689B73}" type="parTrans" cxnId="{403BC80C-D9BF-4448-9B5D-AF6427B9FC4C}">
      <dgm:prSet/>
      <dgm:spPr/>
      <dgm:t>
        <a:bodyPr/>
        <a:lstStyle/>
        <a:p>
          <a:endParaRPr lang="en-US"/>
        </a:p>
      </dgm:t>
    </dgm:pt>
    <dgm:pt modelId="{4166386C-F3DF-48DF-BA35-1B7382D0B6D2}" type="sibTrans" cxnId="{403BC80C-D9BF-4448-9B5D-AF6427B9FC4C}">
      <dgm:prSet/>
      <dgm:spPr/>
      <dgm:t>
        <a:bodyPr/>
        <a:lstStyle/>
        <a:p>
          <a:endParaRPr lang="en-US"/>
        </a:p>
      </dgm:t>
    </dgm:pt>
    <dgm:pt modelId="{ADEDD926-3C85-4064-BF46-42EAD475A27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Follow-up period: up to 10 years.</a:t>
          </a:r>
        </a:p>
      </dgm:t>
    </dgm:pt>
    <dgm:pt modelId="{FBD80BCC-3F1F-487B-BC20-42291B42FC29}" type="parTrans" cxnId="{82DC51A2-6142-421D-B4B3-28B429AC2930}">
      <dgm:prSet/>
      <dgm:spPr/>
      <dgm:t>
        <a:bodyPr/>
        <a:lstStyle/>
        <a:p>
          <a:endParaRPr lang="en-US"/>
        </a:p>
      </dgm:t>
    </dgm:pt>
    <dgm:pt modelId="{2595CF0E-F5A1-451C-B374-0E2C39825121}" type="sibTrans" cxnId="{82DC51A2-6142-421D-B4B3-28B429AC2930}">
      <dgm:prSet/>
      <dgm:spPr/>
      <dgm:t>
        <a:bodyPr/>
        <a:lstStyle/>
        <a:p>
          <a:endParaRPr lang="en-US"/>
        </a:p>
      </dgm:t>
    </dgm:pt>
    <dgm:pt modelId="{52D09E70-CBD4-4C10-A6F2-CEA21959977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Data includes MRI scans + cognitive test scores + demographics.</a:t>
          </a:r>
        </a:p>
      </dgm:t>
    </dgm:pt>
    <dgm:pt modelId="{B4B44791-B8B7-460B-817B-F9D0CDB8CBFA}" type="parTrans" cxnId="{17F99EF8-E465-494A-8380-EB91DC166044}">
      <dgm:prSet/>
      <dgm:spPr/>
      <dgm:t>
        <a:bodyPr/>
        <a:lstStyle/>
        <a:p>
          <a:endParaRPr lang="en-US"/>
        </a:p>
      </dgm:t>
    </dgm:pt>
    <dgm:pt modelId="{3515C19D-A9E8-47A8-82F6-60E3B4C57F6B}" type="sibTrans" cxnId="{17F99EF8-E465-494A-8380-EB91DC166044}">
      <dgm:prSet/>
      <dgm:spPr/>
      <dgm:t>
        <a:bodyPr/>
        <a:lstStyle/>
        <a:p>
          <a:endParaRPr lang="en-US"/>
        </a:p>
      </dgm:t>
    </dgm:pt>
    <dgm:pt modelId="{77E9EC90-15C1-482F-A5A0-48C320B7D180}" type="pres">
      <dgm:prSet presAssocID="{E04913BE-7050-4C17-A9A9-31B336FC2582}" presName="root" presStyleCnt="0">
        <dgm:presLayoutVars>
          <dgm:dir/>
          <dgm:resizeHandles val="exact"/>
        </dgm:presLayoutVars>
      </dgm:prSet>
      <dgm:spPr/>
    </dgm:pt>
    <dgm:pt modelId="{DB7B3753-954F-4268-9A4C-2459BB9C00BE}" type="pres">
      <dgm:prSet presAssocID="{17D61DBA-8FC5-4075-A1AE-F57348539D51}" presName="compNode" presStyleCnt="0"/>
      <dgm:spPr/>
    </dgm:pt>
    <dgm:pt modelId="{DE3B2E57-9F53-4403-8FA4-ACB1FE764BA7}" type="pres">
      <dgm:prSet presAssocID="{17D61DBA-8FC5-4075-A1AE-F57348539D5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876B743-E61A-4A7B-BB06-2293E7B7DADD}" type="pres">
      <dgm:prSet presAssocID="{17D61DBA-8FC5-4075-A1AE-F57348539D51}" presName="spaceRect" presStyleCnt="0"/>
      <dgm:spPr/>
    </dgm:pt>
    <dgm:pt modelId="{BD201078-8151-443F-A144-D692491A5811}" type="pres">
      <dgm:prSet presAssocID="{17D61DBA-8FC5-4075-A1AE-F57348539D51}" presName="textRect" presStyleLbl="revTx" presStyleIdx="0" presStyleCnt="4">
        <dgm:presLayoutVars>
          <dgm:chMax val="1"/>
          <dgm:chPref val="1"/>
        </dgm:presLayoutVars>
      </dgm:prSet>
      <dgm:spPr/>
    </dgm:pt>
    <dgm:pt modelId="{DD021068-3600-45F1-AC1D-E57C5D6AF953}" type="pres">
      <dgm:prSet presAssocID="{D194519E-79A5-4552-8647-2DE52CE1BE1A}" presName="sibTrans" presStyleCnt="0"/>
      <dgm:spPr/>
    </dgm:pt>
    <dgm:pt modelId="{C8244165-2E27-4238-9554-24C1CCFFDBB7}" type="pres">
      <dgm:prSet presAssocID="{68D6E967-68F7-4581-B03F-6B10C53AE291}" presName="compNode" presStyleCnt="0"/>
      <dgm:spPr/>
    </dgm:pt>
    <dgm:pt modelId="{7361A576-9994-4495-883A-574775D6AD3C}" type="pres">
      <dgm:prSet presAssocID="{68D6E967-68F7-4581-B03F-6B10C53AE2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F4B36685-B884-483D-B6A7-875C46E7E884}" type="pres">
      <dgm:prSet presAssocID="{68D6E967-68F7-4581-B03F-6B10C53AE291}" presName="spaceRect" presStyleCnt="0"/>
      <dgm:spPr/>
    </dgm:pt>
    <dgm:pt modelId="{4EF4BA02-41C2-4C82-9EDD-3828B82652C9}" type="pres">
      <dgm:prSet presAssocID="{68D6E967-68F7-4581-B03F-6B10C53AE291}" presName="textRect" presStyleLbl="revTx" presStyleIdx="1" presStyleCnt="4" custScaleX="126498">
        <dgm:presLayoutVars>
          <dgm:chMax val="1"/>
          <dgm:chPref val="1"/>
        </dgm:presLayoutVars>
      </dgm:prSet>
      <dgm:spPr/>
    </dgm:pt>
    <dgm:pt modelId="{1A036D71-5B5A-4185-BC7F-29E82C023F82}" type="pres">
      <dgm:prSet presAssocID="{4166386C-F3DF-48DF-BA35-1B7382D0B6D2}" presName="sibTrans" presStyleCnt="0"/>
      <dgm:spPr/>
    </dgm:pt>
    <dgm:pt modelId="{4E70537A-4145-4AF1-ABA8-C4C93D2FA932}" type="pres">
      <dgm:prSet presAssocID="{ADEDD926-3C85-4064-BF46-42EAD475A27D}" presName="compNode" presStyleCnt="0"/>
      <dgm:spPr/>
    </dgm:pt>
    <dgm:pt modelId="{EA4C721A-4CAE-44D1-B965-1CF6364C3AAB}" type="pres">
      <dgm:prSet presAssocID="{ADEDD926-3C85-4064-BF46-42EAD475A2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otprints"/>
        </a:ext>
      </dgm:extLst>
    </dgm:pt>
    <dgm:pt modelId="{2D6AEEDB-7623-4CE0-A651-559DE3741EAF}" type="pres">
      <dgm:prSet presAssocID="{ADEDD926-3C85-4064-BF46-42EAD475A27D}" presName="spaceRect" presStyleCnt="0"/>
      <dgm:spPr/>
    </dgm:pt>
    <dgm:pt modelId="{FDA72855-95C1-4C9C-AD6D-2D9AE75D21A8}" type="pres">
      <dgm:prSet presAssocID="{ADEDD926-3C85-4064-BF46-42EAD475A27D}" presName="textRect" presStyleLbl="revTx" presStyleIdx="2" presStyleCnt="4">
        <dgm:presLayoutVars>
          <dgm:chMax val="1"/>
          <dgm:chPref val="1"/>
        </dgm:presLayoutVars>
      </dgm:prSet>
      <dgm:spPr/>
    </dgm:pt>
    <dgm:pt modelId="{A5F62447-E806-4843-86C6-F4A560050CA8}" type="pres">
      <dgm:prSet presAssocID="{2595CF0E-F5A1-451C-B374-0E2C39825121}" presName="sibTrans" presStyleCnt="0"/>
      <dgm:spPr/>
    </dgm:pt>
    <dgm:pt modelId="{4D490843-7828-485B-9AE3-A8E744A56335}" type="pres">
      <dgm:prSet presAssocID="{52D09E70-CBD4-4C10-A6F2-CEA219599774}" presName="compNode" presStyleCnt="0"/>
      <dgm:spPr/>
    </dgm:pt>
    <dgm:pt modelId="{B88774F7-8156-4738-AF86-AC4908439970}" type="pres">
      <dgm:prSet presAssocID="{52D09E70-CBD4-4C10-A6F2-CEA2195997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5D2CF27C-605E-46D9-BB0B-F491C3D52FF3}" type="pres">
      <dgm:prSet presAssocID="{52D09E70-CBD4-4C10-A6F2-CEA219599774}" presName="spaceRect" presStyleCnt="0"/>
      <dgm:spPr/>
    </dgm:pt>
    <dgm:pt modelId="{807BE40E-1950-4AEB-924B-FA48CCA20F86}" type="pres">
      <dgm:prSet presAssocID="{52D09E70-CBD4-4C10-A6F2-CEA21959977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3BC80C-D9BF-4448-9B5D-AF6427B9FC4C}" srcId="{E04913BE-7050-4C17-A9A9-31B336FC2582}" destId="{68D6E967-68F7-4581-B03F-6B10C53AE291}" srcOrd="1" destOrd="0" parTransId="{01CA3E34-16DF-4268-91FF-569C85689B73}" sibTransId="{4166386C-F3DF-48DF-BA35-1B7382D0B6D2}"/>
    <dgm:cxn modelId="{362E6931-3D79-4790-BB2C-353F0FCFB501}" srcId="{E04913BE-7050-4C17-A9A9-31B336FC2582}" destId="{17D61DBA-8FC5-4075-A1AE-F57348539D51}" srcOrd="0" destOrd="0" parTransId="{2138CB33-0A6E-4177-BCA3-DBC10E1C525B}" sibTransId="{D194519E-79A5-4552-8647-2DE52CE1BE1A}"/>
    <dgm:cxn modelId="{F31A5348-52DA-4884-B454-D663887E5E5E}" type="presOf" srcId="{52D09E70-CBD4-4C10-A6F2-CEA219599774}" destId="{807BE40E-1950-4AEB-924B-FA48CCA20F86}" srcOrd="0" destOrd="0" presId="urn:microsoft.com/office/officeart/2018/2/layout/IconLabelList"/>
    <dgm:cxn modelId="{51267F50-B1A4-45F7-8EE9-9D0DBE83D777}" type="presOf" srcId="{ADEDD926-3C85-4064-BF46-42EAD475A27D}" destId="{FDA72855-95C1-4C9C-AD6D-2D9AE75D21A8}" srcOrd="0" destOrd="0" presId="urn:microsoft.com/office/officeart/2018/2/layout/IconLabelList"/>
    <dgm:cxn modelId="{4F2A2272-4C70-4BC6-9050-3EF38170B5E0}" type="presOf" srcId="{E04913BE-7050-4C17-A9A9-31B336FC2582}" destId="{77E9EC90-15C1-482F-A5A0-48C320B7D180}" srcOrd="0" destOrd="0" presId="urn:microsoft.com/office/officeart/2018/2/layout/IconLabelList"/>
    <dgm:cxn modelId="{82DC51A2-6142-421D-B4B3-28B429AC2930}" srcId="{E04913BE-7050-4C17-A9A9-31B336FC2582}" destId="{ADEDD926-3C85-4064-BF46-42EAD475A27D}" srcOrd="2" destOrd="0" parTransId="{FBD80BCC-3F1F-487B-BC20-42291B42FC29}" sibTransId="{2595CF0E-F5A1-451C-B374-0E2C39825121}"/>
    <dgm:cxn modelId="{287F9CAF-D89D-4FDB-961B-06833A50412A}" type="presOf" srcId="{17D61DBA-8FC5-4075-A1AE-F57348539D51}" destId="{BD201078-8151-443F-A144-D692491A5811}" srcOrd="0" destOrd="0" presId="urn:microsoft.com/office/officeart/2018/2/layout/IconLabelList"/>
    <dgm:cxn modelId="{03F02DDC-5E15-4584-BDD3-B766EECA0563}" type="presOf" srcId="{68D6E967-68F7-4581-B03F-6B10C53AE291}" destId="{4EF4BA02-41C2-4C82-9EDD-3828B82652C9}" srcOrd="0" destOrd="0" presId="urn:microsoft.com/office/officeart/2018/2/layout/IconLabelList"/>
    <dgm:cxn modelId="{17F99EF8-E465-494A-8380-EB91DC166044}" srcId="{E04913BE-7050-4C17-A9A9-31B336FC2582}" destId="{52D09E70-CBD4-4C10-A6F2-CEA219599774}" srcOrd="3" destOrd="0" parTransId="{B4B44791-B8B7-460B-817B-F9D0CDB8CBFA}" sibTransId="{3515C19D-A9E8-47A8-82F6-60E3B4C57F6B}"/>
    <dgm:cxn modelId="{0D7A3A44-4B20-4C86-9249-9DC49C594847}" type="presParOf" srcId="{77E9EC90-15C1-482F-A5A0-48C320B7D180}" destId="{DB7B3753-954F-4268-9A4C-2459BB9C00BE}" srcOrd="0" destOrd="0" presId="urn:microsoft.com/office/officeart/2018/2/layout/IconLabelList"/>
    <dgm:cxn modelId="{A9C05D07-8AFF-4111-9F68-401F01E80E94}" type="presParOf" srcId="{DB7B3753-954F-4268-9A4C-2459BB9C00BE}" destId="{DE3B2E57-9F53-4403-8FA4-ACB1FE764BA7}" srcOrd="0" destOrd="0" presId="urn:microsoft.com/office/officeart/2018/2/layout/IconLabelList"/>
    <dgm:cxn modelId="{623885F0-454E-4322-ACDB-D54BC5A703A0}" type="presParOf" srcId="{DB7B3753-954F-4268-9A4C-2459BB9C00BE}" destId="{A876B743-E61A-4A7B-BB06-2293E7B7DADD}" srcOrd="1" destOrd="0" presId="urn:microsoft.com/office/officeart/2018/2/layout/IconLabelList"/>
    <dgm:cxn modelId="{E0E6DC33-A6D5-4B08-9A33-CED68057B5DC}" type="presParOf" srcId="{DB7B3753-954F-4268-9A4C-2459BB9C00BE}" destId="{BD201078-8151-443F-A144-D692491A5811}" srcOrd="2" destOrd="0" presId="urn:microsoft.com/office/officeart/2018/2/layout/IconLabelList"/>
    <dgm:cxn modelId="{70F99B2D-BCC3-4C49-95F0-70BBEDAF1CDB}" type="presParOf" srcId="{77E9EC90-15C1-482F-A5A0-48C320B7D180}" destId="{DD021068-3600-45F1-AC1D-E57C5D6AF953}" srcOrd="1" destOrd="0" presId="urn:microsoft.com/office/officeart/2018/2/layout/IconLabelList"/>
    <dgm:cxn modelId="{956E413F-454F-42E0-AA02-8C2B4F8F03CB}" type="presParOf" srcId="{77E9EC90-15C1-482F-A5A0-48C320B7D180}" destId="{C8244165-2E27-4238-9554-24C1CCFFDBB7}" srcOrd="2" destOrd="0" presId="urn:microsoft.com/office/officeart/2018/2/layout/IconLabelList"/>
    <dgm:cxn modelId="{B9E817AD-1562-4ACC-997B-79B8403F21DE}" type="presParOf" srcId="{C8244165-2E27-4238-9554-24C1CCFFDBB7}" destId="{7361A576-9994-4495-883A-574775D6AD3C}" srcOrd="0" destOrd="0" presId="urn:microsoft.com/office/officeart/2018/2/layout/IconLabelList"/>
    <dgm:cxn modelId="{03C44560-00AC-42BB-AA1A-07B0175B4D02}" type="presParOf" srcId="{C8244165-2E27-4238-9554-24C1CCFFDBB7}" destId="{F4B36685-B884-483D-B6A7-875C46E7E884}" srcOrd="1" destOrd="0" presId="urn:microsoft.com/office/officeart/2018/2/layout/IconLabelList"/>
    <dgm:cxn modelId="{BAB72E53-2319-4611-B6EF-19DD52551A86}" type="presParOf" srcId="{C8244165-2E27-4238-9554-24C1CCFFDBB7}" destId="{4EF4BA02-41C2-4C82-9EDD-3828B82652C9}" srcOrd="2" destOrd="0" presId="urn:microsoft.com/office/officeart/2018/2/layout/IconLabelList"/>
    <dgm:cxn modelId="{D6878925-3B33-414D-97D2-869314F9959A}" type="presParOf" srcId="{77E9EC90-15C1-482F-A5A0-48C320B7D180}" destId="{1A036D71-5B5A-4185-BC7F-29E82C023F82}" srcOrd="3" destOrd="0" presId="urn:microsoft.com/office/officeart/2018/2/layout/IconLabelList"/>
    <dgm:cxn modelId="{C073EFA5-410C-4053-AA6B-1E9077178836}" type="presParOf" srcId="{77E9EC90-15C1-482F-A5A0-48C320B7D180}" destId="{4E70537A-4145-4AF1-ABA8-C4C93D2FA932}" srcOrd="4" destOrd="0" presId="urn:microsoft.com/office/officeart/2018/2/layout/IconLabelList"/>
    <dgm:cxn modelId="{A1F52A5B-4FFE-48BC-B11A-301313C32F25}" type="presParOf" srcId="{4E70537A-4145-4AF1-ABA8-C4C93D2FA932}" destId="{EA4C721A-4CAE-44D1-B965-1CF6364C3AAB}" srcOrd="0" destOrd="0" presId="urn:microsoft.com/office/officeart/2018/2/layout/IconLabelList"/>
    <dgm:cxn modelId="{0DEF7FEA-F865-4A7F-B8FF-504126103896}" type="presParOf" srcId="{4E70537A-4145-4AF1-ABA8-C4C93D2FA932}" destId="{2D6AEEDB-7623-4CE0-A651-559DE3741EAF}" srcOrd="1" destOrd="0" presId="urn:microsoft.com/office/officeart/2018/2/layout/IconLabelList"/>
    <dgm:cxn modelId="{83433F6E-46EA-4FF5-B1AA-914E347F26C7}" type="presParOf" srcId="{4E70537A-4145-4AF1-ABA8-C4C93D2FA932}" destId="{FDA72855-95C1-4C9C-AD6D-2D9AE75D21A8}" srcOrd="2" destOrd="0" presId="urn:microsoft.com/office/officeart/2018/2/layout/IconLabelList"/>
    <dgm:cxn modelId="{E448F78F-648B-4406-BFD5-EE6841CC88D1}" type="presParOf" srcId="{77E9EC90-15C1-482F-A5A0-48C320B7D180}" destId="{A5F62447-E806-4843-86C6-F4A560050CA8}" srcOrd="5" destOrd="0" presId="urn:microsoft.com/office/officeart/2018/2/layout/IconLabelList"/>
    <dgm:cxn modelId="{627C1A35-6467-4A33-BB5A-1C0063A74A57}" type="presParOf" srcId="{77E9EC90-15C1-482F-A5A0-48C320B7D180}" destId="{4D490843-7828-485B-9AE3-A8E744A56335}" srcOrd="6" destOrd="0" presId="urn:microsoft.com/office/officeart/2018/2/layout/IconLabelList"/>
    <dgm:cxn modelId="{3D029BB8-FBBF-46BB-B668-335B252F1291}" type="presParOf" srcId="{4D490843-7828-485B-9AE3-A8E744A56335}" destId="{B88774F7-8156-4738-AF86-AC4908439970}" srcOrd="0" destOrd="0" presId="urn:microsoft.com/office/officeart/2018/2/layout/IconLabelList"/>
    <dgm:cxn modelId="{5F7E0968-4392-41F1-A73A-0DB7D0A38D3A}" type="presParOf" srcId="{4D490843-7828-485B-9AE3-A8E744A56335}" destId="{5D2CF27C-605E-46D9-BB0B-F491C3D52FF3}" srcOrd="1" destOrd="0" presId="urn:microsoft.com/office/officeart/2018/2/layout/IconLabelList"/>
    <dgm:cxn modelId="{4976F6F4-1C26-49D1-93D5-8D75BEA31FDE}" type="presParOf" srcId="{4D490843-7828-485B-9AE3-A8E744A56335}" destId="{807BE40E-1950-4AEB-924B-FA48CCA20F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8D5024-ABED-4370-B1DD-DF322E72408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57C7839-AF20-4B98-9B9A-D5715E4E6A3C}">
      <dgm:prSet/>
      <dgm:spPr/>
      <dgm:t>
        <a:bodyPr/>
        <a:lstStyle/>
        <a:p>
          <a:r>
            <a:rPr lang="en-US" b="1"/>
            <a:t>CDR:</a:t>
          </a:r>
          <a:r>
            <a:rPr lang="en-US"/>
            <a:t> Clinical Dementia Rating (0 → normal, 0.5+ → dementia).</a:t>
          </a:r>
        </a:p>
      </dgm:t>
    </dgm:pt>
    <dgm:pt modelId="{A30F4190-1483-4AD4-8044-34DCCCFBDDF3}" type="parTrans" cxnId="{C14953AD-F2C9-4C84-B1F2-81129BA0BA89}">
      <dgm:prSet/>
      <dgm:spPr/>
      <dgm:t>
        <a:bodyPr/>
        <a:lstStyle/>
        <a:p>
          <a:endParaRPr lang="en-US"/>
        </a:p>
      </dgm:t>
    </dgm:pt>
    <dgm:pt modelId="{74D2D066-60F0-4965-B1AC-15CA0936895C}" type="sibTrans" cxnId="{C14953AD-F2C9-4C84-B1F2-81129BA0BA89}">
      <dgm:prSet/>
      <dgm:spPr/>
      <dgm:t>
        <a:bodyPr/>
        <a:lstStyle/>
        <a:p>
          <a:endParaRPr lang="en-US"/>
        </a:p>
      </dgm:t>
    </dgm:pt>
    <dgm:pt modelId="{D79D25A4-B305-4D8C-B9B8-38DC3A866B2F}">
      <dgm:prSet/>
      <dgm:spPr/>
      <dgm:t>
        <a:bodyPr/>
        <a:lstStyle/>
        <a:p>
          <a:r>
            <a:rPr lang="en-US" b="1"/>
            <a:t>MMSE:</a:t>
          </a:r>
          <a:r>
            <a:rPr lang="en-US"/>
            <a:t> cognitive ability (0–30 scale).</a:t>
          </a:r>
        </a:p>
      </dgm:t>
    </dgm:pt>
    <dgm:pt modelId="{4F27AA34-D9E2-44FA-A861-5F52BE6AB982}" type="parTrans" cxnId="{024C2918-F809-4430-AEAC-B90C0C77657B}">
      <dgm:prSet/>
      <dgm:spPr/>
      <dgm:t>
        <a:bodyPr/>
        <a:lstStyle/>
        <a:p>
          <a:endParaRPr lang="en-US"/>
        </a:p>
      </dgm:t>
    </dgm:pt>
    <dgm:pt modelId="{830FCB0D-B2ED-4E70-87E3-57BF000CB6D6}" type="sibTrans" cxnId="{024C2918-F809-4430-AEAC-B90C0C77657B}">
      <dgm:prSet/>
      <dgm:spPr/>
      <dgm:t>
        <a:bodyPr/>
        <a:lstStyle/>
        <a:p>
          <a:endParaRPr lang="en-US"/>
        </a:p>
      </dgm:t>
    </dgm:pt>
    <dgm:pt modelId="{8FC0035A-47EB-4299-9117-2931DDF52E34}">
      <dgm:prSet/>
      <dgm:spPr/>
      <dgm:t>
        <a:bodyPr/>
        <a:lstStyle/>
        <a:p>
          <a:r>
            <a:rPr lang="en-US" b="1"/>
            <a:t>eTIV:</a:t>
          </a:r>
          <a:r>
            <a:rPr lang="en-US"/>
            <a:t> estimated intracranial volume (brain size baseline).</a:t>
          </a:r>
        </a:p>
      </dgm:t>
    </dgm:pt>
    <dgm:pt modelId="{ACEE2480-A643-47C7-8E82-6BFD359C184C}" type="parTrans" cxnId="{0C7AD49B-9BFA-4FE9-8E4D-19882928FCC7}">
      <dgm:prSet/>
      <dgm:spPr/>
      <dgm:t>
        <a:bodyPr/>
        <a:lstStyle/>
        <a:p>
          <a:endParaRPr lang="en-US"/>
        </a:p>
      </dgm:t>
    </dgm:pt>
    <dgm:pt modelId="{3C1AE9A7-36D4-4DCA-ACAA-BA2EEA31BEDB}" type="sibTrans" cxnId="{0C7AD49B-9BFA-4FE9-8E4D-19882928FCC7}">
      <dgm:prSet/>
      <dgm:spPr/>
      <dgm:t>
        <a:bodyPr/>
        <a:lstStyle/>
        <a:p>
          <a:endParaRPr lang="en-US"/>
        </a:p>
      </dgm:t>
    </dgm:pt>
    <dgm:pt modelId="{CCF00D6B-DC0A-4271-B648-5E646BA88037}">
      <dgm:prSet/>
      <dgm:spPr/>
      <dgm:t>
        <a:bodyPr/>
        <a:lstStyle/>
        <a:p>
          <a:r>
            <a:rPr lang="en-US" b="1"/>
            <a:t>nWBV:</a:t>
          </a:r>
          <a:r>
            <a:rPr lang="en-US"/>
            <a:t> normalized whole brain volume.</a:t>
          </a:r>
        </a:p>
      </dgm:t>
    </dgm:pt>
    <dgm:pt modelId="{BC466CCF-2438-465A-85AC-7B4D4BEC4E7F}" type="parTrans" cxnId="{B90A2889-1A50-499D-98C9-6B1F76801E34}">
      <dgm:prSet/>
      <dgm:spPr/>
      <dgm:t>
        <a:bodyPr/>
        <a:lstStyle/>
        <a:p>
          <a:endParaRPr lang="en-US"/>
        </a:p>
      </dgm:t>
    </dgm:pt>
    <dgm:pt modelId="{490990D9-96E1-4E00-BE0A-802124ACA093}" type="sibTrans" cxnId="{B90A2889-1A50-499D-98C9-6B1F76801E34}">
      <dgm:prSet/>
      <dgm:spPr/>
      <dgm:t>
        <a:bodyPr/>
        <a:lstStyle/>
        <a:p>
          <a:endParaRPr lang="en-US"/>
        </a:p>
      </dgm:t>
    </dgm:pt>
    <dgm:pt modelId="{A5BA1C2E-ED8D-5F4F-B6FB-851F3BBE0F4E}" type="pres">
      <dgm:prSet presAssocID="{4A8D5024-ABED-4370-B1DD-DF322E724083}" presName="linear" presStyleCnt="0">
        <dgm:presLayoutVars>
          <dgm:animLvl val="lvl"/>
          <dgm:resizeHandles val="exact"/>
        </dgm:presLayoutVars>
      </dgm:prSet>
      <dgm:spPr/>
    </dgm:pt>
    <dgm:pt modelId="{C1599A50-E821-4842-B200-037547ECBFF2}" type="pres">
      <dgm:prSet presAssocID="{957C7839-AF20-4B98-9B9A-D5715E4E6A3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CAEB54-FDF4-BD44-9F98-6E5ED79A7DF4}" type="pres">
      <dgm:prSet presAssocID="{74D2D066-60F0-4965-B1AC-15CA0936895C}" presName="spacer" presStyleCnt="0"/>
      <dgm:spPr/>
    </dgm:pt>
    <dgm:pt modelId="{E4A32067-C987-F240-95F6-3B88E0A0E9D6}" type="pres">
      <dgm:prSet presAssocID="{D79D25A4-B305-4D8C-B9B8-38DC3A866B2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35A650C-E693-D546-BE68-8A210B801107}" type="pres">
      <dgm:prSet presAssocID="{830FCB0D-B2ED-4E70-87E3-57BF000CB6D6}" presName="spacer" presStyleCnt="0"/>
      <dgm:spPr/>
    </dgm:pt>
    <dgm:pt modelId="{9313A767-0B54-3D43-9732-CB5A1B55A977}" type="pres">
      <dgm:prSet presAssocID="{8FC0035A-47EB-4299-9117-2931DDF52E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3623223-1EC3-BB4B-BA3F-0FF8BADBEF73}" type="pres">
      <dgm:prSet presAssocID="{3C1AE9A7-36D4-4DCA-ACAA-BA2EEA31BEDB}" presName="spacer" presStyleCnt="0"/>
      <dgm:spPr/>
    </dgm:pt>
    <dgm:pt modelId="{4DF01FA4-6A12-A744-A6AC-3F659971E6B8}" type="pres">
      <dgm:prSet presAssocID="{CCF00D6B-DC0A-4271-B648-5E646BA8803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078F316-6581-4B45-8521-D202D0D5F986}" type="presOf" srcId="{CCF00D6B-DC0A-4271-B648-5E646BA88037}" destId="{4DF01FA4-6A12-A744-A6AC-3F659971E6B8}" srcOrd="0" destOrd="0" presId="urn:microsoft.com/office/officeart/2005/8/layout/vList2"/>
    <dgm:cxn modelId="{024C2918-F809-4430-AEAC-B90C0C77657B}" srcId="{4A8D5024-ABED-4370-B1DD-DF322E724083}" destId="{D79D25A4-B305-4D8C-B9B8-38DC3A866B2F}" srcOrd="1" destOrd="0" parTransId="{4F27AA34-D9E2-44FA-A861-5F52BE6AB982}" sibTransId="{830FCB0D-B2ED-4E70-87E3-57BF000CB6D6}"/>
    <dgm:cxn modelId="{E6E99B45-D8A1-A647-AB05-1F9D5CA1CCFD}" type="presOf" srcId="{8FC0035A-47EB-4299-9117-2931DDF52E34}" destId="{9313A767-0B54-3D43-9732-CB5A1B55A977}" srcOrd="0" destOrd="0" presId="urn:microsoft.com/office/officeart/2005/8/layout/vList2"/>
    <dgm:cxn modelId="{C36F3E80-DBD6-A647-8BA8-C64B58CFFBD3}" type="presOf" srcId="{D79D25A4-B305-4D8C-B9B8-38DC3A866B2F}" destId="{E4A32067-C987-F240-95F6-3B88E0A0E9D6}" srcOrd="0" destOrd="0" presId="urn:microsoft.com/office/officeart/2005/8/layout/vList2"/>
    <dgm:cxn modelId="{B90A2889-1A50-499D-98C9-6B1F76801E34}" srcId="{4A8D5024-ABED-4370-B1DD-DF322E724083}" destId="{CCF00D6B-DC0A-4271-B648-5E646BA88037}" srcOrd="3" destOrd="0" parTransId="{BC466CCF-2438-465A-85AC-7B4D4BEC4E7F}" sibTransId="{490990D9-96E1-4E00-BE0A-802124ACA093}"/>
    <dgm:cxn modelId="{0C7AD49B-9BFA-4FE9-8E4D-19882928FCC7}" srcId="{4A8D5024-ABED-4370-B1DD-DF322E724083}" destId="{8FC0035A-47EB-4299-9117-2931DDF52E34}" srcOrd="2" destOrd="0" parTransId="{ACEE2480-A643-47C7-8E82-6BFD359C184C}" sibTransId="{3C1AE9A7-36D4-4DCA-ACAA-BA2EEA31BEDB}"/>
    <dgm:cxn modelId="{095439AC-B074-294C-B725-E63D4DBC2774}" type="presOf" srcId="{957C7839-AF20-4B98-9B9A-D5715E4E6A3C}" destId="{C1599A50-E821-4842-B200-037547ECBFF2}" srcOrd="0" destOrd="0" presId="urn:microsoft.com/office/officeart/2005/8/layout/vList2"/>
    <dgm:cxn modelId="{C14953AD-F2C9-4C84-B1F2-81129BA0BA89}" srcId="{4A8D5024-ABED-4370-B1DD-DF322E724083}" destId="{957C7839-AF20-4B98-9B9A-D5715E4E6A3C}" srcOrd="0" destOrd="0" parTransId="{A30F4190-1483-4AD4-8044-34DCCCFBDDF3}" sibTransId="{74D2D066-60F0-4965-B1AC-15CA0936895C}"/>
    <dgm:cxn modelId="{EE46FEF3-251C-BF43-B665-4A9D8B1FC746}" type="presOf" srcId="{4A8D5024-ABED-4370-B1DD-DF322E724083}" destId="{A5BA1C2E-ED8D-5F4F-B6FB-851F3BBE0F4E}" srcOrd="0" destOrd="0" presId="urn:microsoft.com/office/officeart/2005/8/layout/vList2"/>
    <dgm:cxn modelId="{1D41ADDF-A31A-0D48-A440-BEA03F33A95A}" type="presParOf" srcId="{A5BA1C2E-ED8D-5F4F-B6FB-851F3BBE0F4E}" destId="{C1599A50-E821-4842-B200-037547ECBFF2}" srcOrd="0" destOrd="0" presId="urn:microsoft.com/office/officeart/2005/8/layout/vList2"/>
    <dgm:cxn modelId="{BF8F30EA-3534-5748-8BD8-969EAB97DA69}" type="presParOf" srcId="{A5BA1C2E-ED8D-5F4F-B6FB-851F3BBE0F4E}" destId="{84CAEB54-FDF4-BD44-9F98-6E5ED79A7DF4}" srcOrd="1" destOrd="0" presId="urn:microsoft.com/office/officeart/2005/8/layout/vList2"/>
    <dgm:cxn modelId="{940F3ADF-17F6-3041-AEA7-8378AAB38D04}" type="presParOf" srcId="{A5BA1C2E-ED8D-5F4F-B6FB-851F3BBE0F4E}" destId="{E4A32067-C987-F240-95F6-3B88E0A0E9D6}" srcOrd="2" destOrd="0" presId="urn:microsoft.com/office/officeart/2005/8/layout/vList2"/>
    <dgm:cxn modelId="{D64E0212-868C-A24C-8751-C6D3A74F7A0D}" type="presParOf" srcId="{A5BA1C2E-ED8D-5F4F-B6FB-851F3BBE0F4E}" destId="{835A650C-E693-D546-BE68-8A210B801107}" srcOrd="3" destOrd="0" presId="urn:microsoft.com/office/officeart/2005/8/layout/vList2"/>
    <dgm:cxn modelId="{99F2FCD6-EC23-4A4D-96B7-A8335A024537}" type="presParOf" srcId="{A5BA1C2E-ED8D-5F4F-B6FB-851F3BBE0F4E}" destId="{9313A767-0B54-3D43-9732-CB5A1B55A977}" srcOrd="4" destOrd="0" presId="urn:microsoft.com/office/officeart/2005/8/layout/vList2"/>
    <dgm:cxn modelId="{37B0BCDC-3964-3B48-80A8-325A655651D8}" type="presParOf" srcId="{A5BA1C2E-ED8D-5F4F-B6FB-851F3BBE0F4E}" destId="{D3623223-1EC3-BB4B-BA3F-0FF8BADBEF73}" srcOrd="5" destOrd="0" presId="urn:microsoft.com/office/officeart/2005/8/layout/vList2"/>
    <dgm:cxn modelId="{F53C08D3-7815-7B47-959C-BD8C74C2CC07}" type="presParOf" srcId="{A5BA1C2E-ED8D-5F4F-B6FB-851F3BBE0F4E}" destId="{4DF01FA4-6A12-A744-A6AC-3F659971E6B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B1A16A-9FD1-4E74-A635-FDE4670AA7F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A30C9CC-EBA3-40F6-9591-853FB8C6BB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Filter: subjects with ≥6 visits.</a:t>
          </a:r>
        </a:p>
      </dgm:t>
    </dgm:pt>
    <dgm:pt modelId="{EDA8D4A3-EA27-4435-BE6A-CEA2A6A46A59}" type="parTrans" cxnId="{EB58F2E7-01BC-4717-A12D-69CB819AEAD1}">
      <dgm:prSet/>
      <dgm:spPr/>
      <dgm:t>
        <a:bodyPr/>
        <a:lstStyle/>
        <a:p>
          <a:endParaRPr lang="en-US"/>
        </a:p>
      </dgm:t>
    </dgm:pt>
    <dgm:pt modelId="{03C47AC8-D654-4737-B6BA-F2D80D20B698}" type="sibTrans" cxnId="{EB58F2E7-01BC-4717-A12D-69CB819AEAD1}">
      <dgm:prSet/>
      <dgm:spPr/>
      <dgm:t>
        <a:bodyPr/>
        <a:lstStyle/>
        <a:p>
          <a:endParaRPr lang="en-US"/>
        </a:p>
      </dgm:t>
    </dgm:pt>
    <dgm:pt modelId="{5D74DC7E-F42C-49D8-B90C-A68A58F57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Interpolation: fill missing visits → regular timeline.</a:t>
          </a:r>
        </a:p>
      </dgm:t>
    </dgm:pt>
    <dgm:pt modelId="{E145A486-238F-4906-9B72-72BD3158BE58}" type="parTrans" cxnId="{D67025B4-9562-446C-9B66-E169BEA69EB9}">
      <dgm:prSet/>
      <dgm:spPr/>
      <dgm:t>
        <a:bodyPr/>
        <a:lstStyle/>
        <a:p>
          <a:endParaRPr lang="en-US"/>
        </a:p>
      </dgm:t>
    </dgm:pt>
    <dgm:pt modelId="{B5A357AE-37E2-4F3A-A675-9E68557ADA93}" type="sibTrans" cxnId="{D67025B4-9562-446C-9B66-E169BEA69EB9}">
      <dgm:prSet/>
      <dgm:spPr/>
      <dgm:t>
        <a:bodyPr/>
        <a:lstStyle/>
        <a:p>
          <a:endParaRPr lang="en-US"/>
        </a:p>
      </dgm:t>
    </dgm:pt>
    <dgm:pt modelId="{85768328-D3A7-427A-BCDB-84F1BF68A0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Normalization: Z-score across biomarkers.</a:t>
          </a:r>
        </a:p>
      </dgm:t>
    </dgm:pt>
    <dgm:pt modelId="{000CA5E8-DE99-4F99-B56C-5EA3838FD9C0}" type="parTrans" cxnId="{CB30C93B-9C5C-4B32-A0F8-A8D4CBD5B43E}">
      <dgm:prSet/>
      <dgm:spPr/>
      <dgm:t>
        <a:bodyPr/>
        <a:lstStyle/>
        <a:p>
          <a:endParaRPr lang="en-US"/>
        </a:p>
      </dgm:t>
    </dgm:pt>
    <dgm:pt modelId="{F981ECE6-DE61-4217-83B4-9DE2AF3D7C88}" type="sibTrans" cxnId="{CB30C93B-9C5C-4B32-A0F8-A8D4CBD5B43E}">
      <dgm:prSet/>
      <dgm:spPr/>
      <dgm:t>
        <a:bodyPr/>
        <a:lstStyle/>
        <a:p>
          <a:endParaRPr lang="en-US"/>
        </a:p>
      </dgm:t>
    </dgm:pt>
    <dgm:pt modelId="{81DE5309-AE15-4100-A149-4678C308AD8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PCA: reduce dimensionality of biomarker time series.</a:t>
          </a:r>
        </a:p>
      </dgm:t>
    </dgm:pt>
    <dgm:pt modelId="{58F88A44-BB25-4548-9A54-9575F5FC4A58}" type="parTrans" cxnId="{18FB5045-BE78-4918-B6C8-06EF12DBB875}">
      <dgm:prSet/>
      <dgm:spPr/>
      <dgm:t>
        <a:bodyPr/>
        <a:lstStyle/>
        <a:p>
          <a:endParaRPr lang="en-US"/>
        </a:p>
      </dgm:t>
    </dgm:pt>
    <dgm:pt modelId="{936CF771-0D9B-4183-B54F-CF7758A26678}" type="sibTrans" cxnId="{18FB5045-BE78-4918-B6C8-06EF12DBB875}">
      <dgm:prSet/>
      <dgm:spPr/>
      <dgm:t>
        <a:bodyPr/>
        <a:lstStyle/>
        <a:p>
          <a:endParaRPr lang="en-US"/>
        </a:p>
      </dgm:t>
    </dgm:pt>
    <dgm:pt modelId="{6EAC14A4-8592-7F41-AAE5-F8E139A95E66}" type="pres">
      <dgm:prSet presAssocID="{1BB1A16A-9FD1-4E74-A635-FDE4670AA7F6}" presName="linear" presStyleCnt="0">
        <dgm:presLayoutVars>
          <dgm:animLvl val="lvl"/>
          <dgm:resizeHandles val="exact"/>
        </dgm:presLayoutVars>
      </dgm:prSet>
      <dgm:spPr/>
    </dgm:pt>
    <dgm:pt modelId="{6EE11690-B35A-F140-983E-913616760226}" type="pres">
      <dgm:prSet presAssocID="{EA30C9CC-EBA3-40F6-9591-853FB8C6BB8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5439782-7D23-FA44-ABB4-C546EA423FE5}" type="pres">
      <dgm:prSet presAssocID="{03C47AC8-D654-4737-B6BA-F2D80D20B698}" presName="spacer" presStyleCnt="0"/>
      <dgm:spPr/>
    </dgm:pt>
    <dgm:pt modelId="{5CB71F08-1053-C34B-86E8-8D4238F78552}" type="pres">
      <dgm:prSet presAssocID="{5D74DC7E-F42C-49D8-B90C-A68A58F5701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C8C2F17-C0FC-3B4C-9BB9-4BC9F357C37B}" type="pres">
      <dgm:prSet presAssocID="{B5A357AE-37E2-4F3A-A675-9E68557ADA93}" presName="spacer" presStyleCnt="0"/>
      <dgm:spPr/>
    </dgm:pt>
    <dgm:pt modelId="{469FD559-F603-A94E-ACA6-4AA0420432E9}" type="pres">
      <dgm:prSet presAssocID="{85768328-D3A7-427A-BCDB-84F1BF68A0E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2743AF-9DFC-AA42-84C3-243200B7B582}" type="pres">
      <dgm:prSet presAssocID="{F981ECE6-DE61-4217-83B4-9DE2AF3D7C88}" presName="spacer" presStyleCnt="0"/>
      <dgm:spPr/>
    </dgm:pt>
    <dgm:pt modelId="{2BB1A16A-431A-D442-B8C2-4FF8960B317A}" type="pres">
      <dgm:prSet presAssocID="{81DE5309-AE15-4100-A149-4678C308AD8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848EB02-8724-B845-AE55-3B2DBFA0DDBA}" type="presOf" srcId="{81DE5309-AE15-4100-A149-4678C308AD86}" destId="{2BB1A16A-431A-D442-B8C2-4FF8960B317A}" srcOrd="0" destOrd="0" presId="urn:microsoft.com/office/officeart/2005/8/layout/vList2"/>
    <dgm:cxn modelId="{CB30C93B-9C5C-4B32-A0F8-A8D4CBD5B43E}" srcId="{1BB1A16A-9FD1-4E74-A635-FDE4670AA7F6}" destId="{85768328-D3A7-427A-BCDB-84F1BF68A0EC}" srcOrd="2" destOrd="0" parTransId="{000CA5E8-DE99-4F99-B56C-5EA3838FD9C0}" sibTransId="{F981ECE6-DE61-4217-83B4-9DE2AF3D7C88}"/>
    <dgm:cxn modelId="{18FB5045-BE78-4918-B6C8-06EF12DBB875}" srcId="{1BB1A16A-9FD1-4E74-A635-FDE4670AA7F6}" destId="{81DE5309-AE15-4100-A149-4678C308AD86}" srcOrd="3" destOrd="0" parTransId="{58F88A44-BB25-4548-9A54-9575F5FC4A58}" sibTransId="{936CF771-0D9B-4183-B54F-CF7758A26678}"/>
    <dgm:cxn modelId="{93752680-E359-0E4F-80F3-711A9CA3B243}" type="presOf" srcId="{5D74DC7E-F42C-49D8-B90C-A68A58F57011}" destId="{5CB71F08-1053-C34B-86E8-8D4238F78552}" srcOrd="0" destOrd="0" presId="urn:microsoft.com/office/officeart/2005/8/layout/vList2"/>
    <dgm:cxn modelId="{E2E64B81-BE5B-7447-A18A-CC85A2CAAC3E}" type="presOf" srcId="{85768328-D3A7-427A-BCDB-84F1BF68A0EC}" destId="{469FD559-F603-A94E-ACA6-4AA0420432E9}" srcOrd="0" destOrd="0" presId="urn:microsoft.com/office/officeart/2005/8/layout/vList2"/>
    <dgm:cxn modelId="{9A24DEB1-0027-984A-B6AD-DFC4075B50C7}" type="presOf" srcId="{1BB1A16A-9FD1-4E74-A635-FDE4670AA7F6}" destId="{6EAC14A4-8592-7F41-AAE5-F8E139A95E66}" srcOrd="0" destOrd="0" presId="urn:microsoft.com/office/officeart/2005/8/layout/vList2"/>
    <dgm:cxn modelId="{D67025B4-9562-446C-9B66-E169BEA69EB9}" srcId="{1BB1A16A-9FD1-4E74-A635-FDE4670AA7F6}" destId="{5D74DC7E-F42C-49D8-B90C-A68A58F57011}" srcOrd="1" destOrd="0" parTransId="{E145A486-238F-4906-9B72-72BD3158BE58}" sibTransId="{B5A357AE-37E2-4F3A-A675-9E68557ADA93}"/>
    <dgm:cxn modelId="{EB58F2E7-01BC-4717-A12D-69CB819AEAD1}" srcId="{1BB1A16A-9FD1-4E74-A635-FDE4670AA7F6}" destId="{EA30C9CC-EBA3-40F6-9591-853FB8C6BB87}" srcOrd="0" destOrd="0" parTransId="{EDA8D4A3-EA27-4435-BE6A-CEA2A6A46A59}" sibTransId="{03C47AC8-D654-4737-B6BA-F2D80D20B698}"/>
    <dgm:cxn modelId="{A9459BF0-7731-1744-9672-9E0E4C79D939}" type="presOf" srcId="{EA30C9CC-EBA3-40F6-9591-853FB8C6BB87}" destId="{6EE11690-B35A-F140-983E-913616760226}" srcOrd="0" destOrd="0" presId="urn:microsoft.com/office/officeart/2005/8/layout/vList2"/>
    <dgm:cxn modelId="{261EC937-4845-F240-9CFF-7992AA94BABA}" type="presParOf" srcId="{6EAC14A4-8592-7F41-AAE5-F8E139A95E66}" destId="{6EE11690-B35A-F140-983E-913616760226}" srcOrd="0" destOrd="0" presId="urn:microsoft.com/office/officeart/2005/8/layout/vList2"/>
    <dgm:cxn modelId="{1271F08E-50EE-6E4C-B154-7A4C03F378D5}" type="presParOf" srcId="{6EAC14A4-8592-7F41-AAE5-F8E139A95E66}" destId="{F5439782-7D23-FA44-ABB4-C546EA423FE5}" srcOrd="1" destOrd="0" presId="urn:microsoft.com/office/officeart/2005/8/layout/vList2"/>
    <dgm:cxn modelId="{B70B1579-582B-2B4F-A793-63584B38DF47}" type="presParOf" srcId="{6EAC14A4-8592-7F41-AAE5-F8E139A95E66}" destId="{5CB71F08-1053-C34B-86E8-8D4238F78552}" srcOrd="2" destOrd="0" presId="urn:microsoft.com/office/officeart/2005/8/layout/vList2"/>
    <dgm:cxn modelId="{977B3960-4637-8243-98FB-8F3CCA19DA34}" type="presParOf" srcId="{6EAC14A4-8592-7F41-AAE5-F8E139A95E66}" destId="{BC8C2F17-C0FC-3B4C-9BB9-4BC9F357C37B}" srcOrd="3" destOrd="0" presId="urn:microsoft.com/office/officeart/2005/8/layout/vList2"/>
    <dgm:cxn modelId="{C47C4C56-9109-CD42-8F06-D96C93E4D5A9}" type="presParOf" srcId="{6EAC14A4-8592-7F41-AAE5-F8E139A95E66}" destId="{469FD559-F603-A94E-ACA6-4AA0420432E9}" srcOrd="4" destOrd="0" presId="urn:microsoft.com/office/officeart/2005/8/layout/vList2"/>
    <dgm:cxn modelId="{390E2AFE-453B-5A4E-81FB-51A7FC5ECA5D}" type="presParOf" srcId="{6EAC14A4-8592-7F41-AAE5-F8E139A95E66}" destId="{CC2743AF-9DFC-AA42-84C3-243200B7B582}" srcOrd="5" destOrd="0" presId="urn:microsoft.com/office/officeart/2005/8/layout/vList2"/>
    <dgm:cxn modelId="{476B0DD0-5581-DF4C-A3E2-A3B1F9C53A1C}" type="presParOf" srcId="{6EAC14A4-8592-7F41-AAE5-F8E139A95E66}" destId="{2BB1A16A-431A-D442-B8C2-4FF8960B317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54B606-2ED9-48B7-B61A-7CB50D34BC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7CF71-77B5-48C6-B676-8F2390762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Alzheimer’s biomarkers correlate.</a:t>
          </a:r>
        </a:p>
      </dgm:t>
    </dgm:pt>
    <dgm:pt modelId="{166A67C7-0B8B-49BA-969E-42A7BB83B809}" type="parTrans" cxnId="{59FBD38C-0DBA-4FCE-B135-8125A58C3584}">
      <dgm:prSet/>
      <dgm:spPr/>
      <dgm:t>
        <a:bodyPr/>
        <a:lstStyle/>
        <a:p>
          <a:endParaRPr lang="en-US"/>
        </a:p>
      </dgm:t>
    </dgm:pt>
    <dgm:pt modelId="{A0E8EFC2-5BE8-48A0-862F-84DEDFA3E1F5}" type="sibTrans" cxnId="{59FBD38C-0DBA-4FCE-B135-8125A58C3584}">
      <dgm:prSet/>
      <dgm:spPr/>
      <dgm:t>
        <a:bodyPr/>
        <a:lstStyle/>
        <a:p>
          <a:endParaRPr lang="en-US"/>
        </a:p>
      </dgm:t>
    </dgm:pt>
    <dgm:pt modelId="{D97E2B1F-B9D9-4259-AA80-C990C3635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PCA removes redundancy, reduces noise.</a:t>
          </a:r>
        </a:p>
      </dgm:t>
    </dgm:pt>
    <dgm:pt modelId="{A7F1F93D-C184-4335-9AAF-3F68D133381F}" type="parTrans" cxnId="{D59F6E8C-E46E-4576-AB36-57E3130D280B}">
      <dgm:prSet/>
      <dgm:spPr/>
      <dgm:t>
        <a:bodyPr/>
        <a:lstStyle/>
        <a:p>
          <a:endParaRPr lang="en-US"/>
        </a:p>
      </dgm:t>
    </dgm:pt>
    <dgm:pt modelId="{C78F5661-0383-4F98-8A9D-BBC44C132B3E}" type="sibTrans" cxnId="{D59F6E8C-E46E-4576-AB36-57E3130D280B}">
      <dgm:prSet/>
      <dgm:spPr/>
      <dgm:t>
        <a:bodyPr/>
        <a:lstStyle/>
        <a:p>
          <a:endParaRPr lang="en-US"/>
        </a:p>
      </dgm:t>
    </dgm:pt>
    <dgm:pt modelId="{067075B4-F0DC-465C-A59A-CA0B475BF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Trajectories become more stable + easier to cluster.</a:t>
          </a:r>
        </a:p>
      </dgm:t>
    </dgm:pt>
    <dgm:pt modelId="{CA82F0D2-91FD-426B-814C-347D0E42BD74}" type="parTrans" cxnId="{390D3F85-9562-4488-9877-CE04FF61D4E3}">
      <dgm:prSet/>
      <dgm:spPr/>
      <dgm:t>
        <a:bodyPr/>
        <a:lstStyle/>
        <a:p>
          <a:endParaRPr lang="en-US"/>
        </a:p>
      </dgm:t>
    </dgm:pt>
    <dgm:pt modelId="{9AB10F37-F6E1-49FF-B887-A5E9A2AC4D61}" type="sibTrans" cxnId="{390D3F85-9562-4488-9877-CE04FF61D4E3}">
      <dgm:prSet/>
      <dgm:spPr/>
      <dgm:t>
        <a:bodyPr/>
        <a:lstStyle/>
        <a:p>
          <a:endParaRPr lang="en-US"/>
        </a:p>
      </dgm:t>
    </dgm:pt>
    <dgm:pt modelId="{17F66545-D83B-4615-B720-75D322FDCAC7}" type="pres">
      <dgm:prSet presAssocID="{0954B606-2ED9-48B7-B61A-7CB50D34BCF3}" presName="root" presStyleCnt="0">
        <dgm:presLayoutVars>
          <dgm:dir/>
          <dgm:resizeHandles val="exact"/>
        </dgm:presLayoutVars>
      </dgm:prSet>
      <dgm:spPr/>
    </dgm:pt>
    <dgm:pt modelId="{4E88587E-8318-436A-87F1-D1B322083A7D}" type="pres">
      <dgm:prSet presAssocID="{5247CF71-77B5-48C6-B676-8F2390762FC7}" presName="compNode" presStyleCnt="0"/>
      <dgm:spPr/>
    </dgm:pt>
    <dgm:pt modelId="{34CF6634-662C-4121-8F8D-0018DE7BF6FF}" type="pres">
      <dgm:prSet presAssocID="{5247CF71-77B5-48C6-B676-8F2390762FC7}" presName="bgRect" presStyleLbl="bgShp" presStyleIdx="0" presStyleCnt="3"/>
      <dgm:spPr/>
    </dgm:pt>
    <dgm:pt modelId="{87911B1B-902B-4F1B-AD06-8F7711C98DB2}" type="pres">
      <dgm:prSet presAssocID="{5247CF71-77B5-48C6-B676-8F2390762F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EBAF75D-683B-425F-BA1E-7C0640FDA97D}" type="pres">
      <dgm:prSet presAssocID="{5247CF71-77B5-48C6-B676-8F2390762FC7}" presName="spaceRect" presStyleCnt="0"/>
      <dgm:spPr/>
    </dgm:pt>
    <dgm:pt modelId="{E7A2C5CA-0A22-49EE-8C8A-D9859078759B}" type="pres">
      <dgm:prSet presAssocID="{5247CF71-77B5-48C6-B676-8F2390762FC7}" presName="parTx" presStyleLbl="revTx" presStyleIdx="0" presStyleCnt="3">
        <dgm:presLayoutVars>
          <dgm:chMax val="0"/>
          <dgm:chPref val="0"/>
        </dgm:presLayoutVars>
      </dgm:prSet>
      <dgm:spPr/>
    </dgm:pt>
    <dgm:pt modelId="{0B6D0C2A-91D3-46BA-8E36-DA04A19F765B}" type="pres">
      <dgm:prSet presAssocID="{A0E8EFC2-5BE8-48A0-862F-84DEDFA3E1F5}" presName="sibTrans" presStyleCnt="0"/>
      <dgm:spPr/>
    </dgm:pt>
    <dgm:pt modelId="{05B51D16-9B3D-4410-ABB0-9BD088BBCDFB}" type="pres">
      <dgm:prSet presAssocID="{D97E2B1F-B9D9-4259-AA80-C990C3635CFF}" presName="compNode" presStyleCnt="0"/>
      <dgm:spPr/>
    </dgm:pt>
    <dgm:pt modelId="{8F42B288-CF92-4380-A1E1-64CBCC5F1B5E}" type="pres">
      <dgm:prSet presAssocID="{D97E2B1F-B9D9-4259-AA80-C990C3635CFF}" presName="bgRect" presStyleLbl="bgShp" presStyleIdx="1" presStyleCnt="3"/>
      <dgm:spPr/>
    </dgm:pt>
    <dgm:pt modelId="{1D383289-866D-425D-B20B-A3D3888A7532}" type="pres">
      <dgm:prSet presAssocID="{D97E2B1F-B9D9-4259-AA80-C990C3635C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81169F7-EFF0-4C80-936E-416CC3E3FB58}" type="pres">
      <dgm:prSet presAssocID="{D97E2B1F-B9D9-4259-AA80-C990C3635CFF}" presName="spaceRect" presStyleCnt="0"/>
      <dgm:spPr/>
    </dgm:pt>
    <dgm:pt modelId="{960F6FC1-8DB6-4D9E-932F-0E39E96C7962}" type="pres">
      <dgm:prSet presAssocID="{D97E2B1F-B9D9-4259-AA80-C990C3635CFF}" presName="parTx" presStyleLbl="revTx" presStyleIdx="1" presStyleCnt="3">
        <dgm:presLayoutVars>
          <dgm:chMax val="0"/>
          <dgm:chPref val="0"/>
        </dgm:presLayoutVars>
      </dgm:prSet>
      <dgm:spPr/>
    </dgm:pt>
    <dgm:pt modelId="{34D0B148-9E23-45FA-A4D8-D6EF1AEC77D1}" type="pres">
      <dgm:prSet presAssocID="{C78F5661-0383-4F98-8A9D-BBC44C132B3E}" presName="sibTrans" presStyleCnt="0"/>
      <dgm:spPr/>
    </dgm:pt>
    <dgm:pt modelId="{AEAE13A7-8D77-4197-BC4E-53F71BEDC85C}" type="pres">
      <dgm:prSet presAssocID="{067075B4-F0DC-465C-A59A-CA0B475BFED1}" presName="compNode" presStyleCnt="0"/>
      <dgm:spPr/>
    </dgm:pt>
    <dgm:pt modelId="{17B82E1C-2232-470F-B88D-408CB20B998F}" type="pres">
      <dgm:prSet presAssocID="{067075B4-F0DC-465C-A59A-CA0B475BFED1}" presName="bgRect" presStyleLbl="bgShp" presStyleIdx="2" presStyleCnt="3"/>
      <dgm:spPr/>
    </dgm:pt>
    <dgm:pt modelId="{6E740C68-51F8-4F0D-98EB-CF38C396F779}" type="pres">
      <dgm:prSet presAssocID="{067075B4-F0DC-465C-A59A-CA0B475BF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D29D80DB-E1D1-4B5D-80B7-C412B530744F}" type="pres">
      <dgm:prSet presAssocID="{067075B4-F0DC-465C-A59A-CA0B475BFED1}" presName="spaceRect" presStyleCnt="0"/>
      <dgm:spPr/>
    </dgm:pt>
    <dgm:pt modelId="{B5E3E2C9-85D0-461D-AE62-E1F1D7698425}" type="pres">
      <dgm:prSet presAssocID="{067075B4-F0DC-465C-A59A-CA0B475BFE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D8507D-A7EB-44CF-8BEF-95CC8ECF3E29}" type="presOf" srcId="{067075B4-F0DC-465C-A59A-CA0B475BFED1}" destId="{B5E3E2C9-85D0-461D-AE62-E1F1D7698425}" srcOrd="0" destOrd="0" presId="urn:microsoft.com/office/officeart/2018/2/layout/IconVerticalSolidList"/>
    <dgm:cxn modelId="{390D3F85-9562-4488-9877-CE04FF61D4E3}" srcId="{0954B606-2ED9-48B7-B61A-7CB50D34BCF3}" destId="{067075B4-F0DC-465C-A59A-CA0B475BFED1}" srcOrd="2" destOrd="0" parTransId="{CA82F0D2-91FD-426B-814C-347D0E42BD74}" sibTransId="{9AB10F37-F6E1-49FF-B887-A5E9A2AC4D61}"/>
    <dgm:cxn modelId="{D59F6E8C-E46E-4576-AB36-57E3130D280B}" srcId="{0954B606-2ED9-48B7-B61A-7CB50D34BCF3}" destId="{D97E2B1F-B9D9-4259-AA80-C990C3635CFF}" srcOrd="1" destOrd="0" parTransId="{A7F1F93D-C184-4335-9AAF-3F68D133381F}" sibTransId="{C78F5661-0383-4F98-8A9D-BBC44C132B3E}"/>
    <dgm:cxn modelId="{59FBD38C-0DBA-4FCE-B135-8125A58C3584}" srcId="{0954B606-2ED9-48B7-B61A-7CB50D34BCF3}" destId="{5247CF71-77B5-48C6-B676-8F2390762FC7}" srcOrd="0" destOrd="0" parTransId="{166A67C7-0B8B-49BA-969E-42A7BB83B809}" sibTransId="{A0E8EFC2-5BE8-48A0-862F-84DEDFA3E1F5}"/>
    <dgm:cxn modelId="{6CE9B8A2-6C6B-411B-BAA5-3F0E86C7C61C}" type="presOf" srcId="{5247CF71-77B5-48C6-B676-8F2390762FC7}" destId="{E7A2C5CA-0A22-49EE-8C8A-D9859078759B}" srcOrd="0" destOrd="0" presId="urn:microsoft.com/office/officeart/2018/2/layout/IconVerticalSolidList"/>
    <dgm:cxn modelId="{0540DFDD-F5D4-422A-B514-38830F58FB6A}" type="presOf" srcId="{D97E2B1F-B9D9-4259-AA80-C990C3635CFF}" destId="{960F6FC1-8DB6-4D9E-932F-0E39E96C7962}" srcOrd="0" destOrd="0" presId="urn:microsoft.com/office/officeart/2018/2/layout/IconVerticalSolidList"/>
    <dgm:cxn modelId="{469E9CE3-32B3-4434-A020-621FFDAD6B43}" type="presOf" srcId="{0954B606-2ED9-48B7-B61A-7CB50D34BCF3}" destId="{17F66545-D83B-4615-B720-75D322FDCAC7}" srcOrd="0" destOrd="0" presId="urn:microsoft.com/office/officeart/2018/2/layout/IconVerticalSolidList"/>
    <dgm:cxn modelId="{154BE630-7C98-4919-9084-2D04F3CEB3A7}" type="presParOf" srcId="{17F66545-D83B-4615-B720-75D322FDCAC7}" destId="{4E88587E-8318-436A-87F1-D1B322083A7D}" srcOrd="0" destOrd="0" presId="urn:microsoft.com/office/officeart/2018/2/layout/IconVerticalSolidList"/>
    <dgm:cxn modelId="{5EC681D5-0BBE-499C-B372-88E27869E566}" type="presParOf" srcId="{4E88587E-8318-436A-87F1-D1B322083A7D}" destId="{34CF6634-662C-4121-8F8D-0018DE7BF6FF}" srcOrd="0" destOrd="0" presId="urn:microsoft.com/office/officeart/2018/2/layout/IconVerticalSolidList"/>
    <dgm:cxn modelId="{3E014809-7D28-4401-98F4-AB718A1CB555}" type="presParOf" srcId="{4E88587E-8318-436A-87F1-D1B322083A7D}" destId="{87911B1B-902B-4F1B-AD06-8F7711C98DB2}" srcOrd="1" destOrd="0" presId="urn:microsoft.com/office/officeart/2018/2/layout/IconVerticalSolidList"/>
    <dgm:cxn modelId="{1B1005A6-E96C-4A79-AA9B-1605E2573D8F}" type="presParOf" srcId="{4E88587E-8318-436A-87F1-D1B322083A7D}" destId="{9EBAF75D-683B-425F-BA1E-7C0640FDA97D}" srcOrd="2" destOrd="0" presId="urn:microsoft.com/office/officeart/2018/2/layout/IconVerticalSolidList"/>
    <dgm:cxn modelId="{DCEECDD7-78DD-4695-8DBB-0DFC163140A0}" type="presParOf" srcId="{4E88587E-8318-436A-87F1-D1B322083A7D}" destId="{E7A2C5CA-0A22-49EE-8C8A-D9859078759B}" srcOrd="3" destOrd="0" presId="urn:microsoft.com/office/officeart/2018/2/layout/IconVerticalSolidList"/>
    <dgm:cxn modelId="{A86EA9AD-5930-4B8A-9B22-41F1998D3385}" type="presParOf" srcId="{17F66545-D83B-4615-B720-75D322FDCAC7}" destId="{0B6D0C2A-91D3-46BA-8E36-DA04A19F765B}" srcOrd="1" destOrd="0" presId="urn:microsoft.com/office/officeart/2018/2/layout/IconVerticalSolidList"/>
    <dgm:cxn modelId="{C0EDE769-7508-41D2-9D64-F93D6E12EB69}" type="presParOf" srcId="{17F66545-D83B-4615-B720-75D322FDCAC7}" destId="{05B51D16-9B3D-4410-ABB0-9BD088BBCDFB}" srcOrd="2" destOrd="0" presId="urn:microsoft.com/office/officeart/2018/2/layout/IconVerticalSolidList"/>
    <dgm:cxn modelId="{54312035-876C-4F78-9F14-012FD809A24B}" type="presParOf" srcId="{05B51D16-9B3D-4410-ABB0-9BD088BBCDFB}" destId="{8F42B288-CF92-4380-A1E1-64CBCC5F1B5E}" srcOrd="0" destOrd="0" presId="urn:microsoft.com/office/officeart/2018/2/layout/IconVerticalSolidList"/>
    <dgm:cxn modelId="{8E4CAF27-82FE-48C1-A545-D85BA44B5807}" type="presParOf" srcId="{05B51D16-9B3D-4410-ABB0-9BD088BBCDFB}" destId="{1D383289-866D-425D-B20B-A3D3888A7532}" srcOrd="1" destOrd="0" presId="urn:microsoft.com/office/officeart/2018/2/layout/IconVerticalSolidList"/>
    <dgm:cxn modelId="{535284BA-7DA6-4396-BF47-DFB3B1081D2C}" type="presParOf" srcId="{05B51D16-9B3D-4410-ABB0-9BD088BBCDFB}" destId="{681169F7-EFF0-4C80-936E-416CC3E3FB58}" srcOrd="2" destOrd="0" presId="urn:microsoft.com/office/officeart/2018/2/layout/IconVerticalSolidList"/>
    <dgm:cxn modelId="{54DED272-8E99-4C07-9D03-224A8D4DDE9F}" type="presParOf" srcId="{05B51D16-9B3D-4410-ABB0-9BD088BBCDFB}" destId="{960F6FC1-8DB6-4D9E-932F-0E39E96C7962}" srcOrd="3" destOrd="0" presId="urn:microsoft.com/office/officeart/2018/2/layout/IconVerticalSolidList"/>
    <dgm:cxn modelId="{DF9B1C59-CBDF-4E16-A567-A8993BE2D4E8}" type="presParOf" srcId="{17F66545-D83B-4615-B720-75D322FDCAC7}" destId="{34D0B148-9E23-45FA-A4D8-D6EF1AEC77D1}" srcOrd="3" destOrd="0" presId="urn:microsoft.com/office/officeart/2018/2/layout/IconVerticalSolidList"/>
    <dgm:cxn modelId="{41A23280-389F-4525-9168-35B3C8AB1B31}" type="presParOf" srcId="{17F66545-D83B-4615-B720-75D322FDCAC7}" destId="{AEAE13A7-8D77-4197-BC4E-53F71BEDC85C}" srcOrd="4" destOrd="0" presId="urn:microsoft.com/office/officeart/2018/2/layout/IconVerticalSolidList"/>
    <dgm:cxn modelId="{42CC4C5F-E62A-4DCB-B955-3F17A0BBFD08}" type="presParOf" srcId="{AEAE13A7-8D77-4197-BC4E-53F71BEDC85C}" destId="{17B82E1C-2232-470F-B88D-408CB20B998F}" srcOrd="0" destOrd="0" presId="urn:microsoft.com/office/officeart/2018/2/layout/IconVerticalSolidList"/>
    <dgm:cxn modelId="{EE17F208-D001-4778-8FC6-09B0BB8A9E1F}" type="presParOf" srcId="{AEAE13A7-8D77-4197-BC4E-53F71BEDC85C}" destId="{6E740C68-51F8-4F0D-98EB-CF38C396F779}" srcOrd="1" destOrd="0" presId="urn:microsoft.com/office/officeart/2018/2/layout/IconVerticalSolidList"/>
    <dgm:cxn modelId="{755A8570-D6B1-41E7-9064-E5380C2D25E1}" type="presParOf" srcId="{AEAE13A7-8D77-4197-BC4E-53F71BEDC85C}" destId="{D29D80DB-E1D1-4B5D-80B7-C412B530744F}" srcOrd="2" destOrd="0" presId="urn:microsoft.com/office/officeart/2018/2/layout/IconVerticalSolidList"/>
    <dgm:cxn modelId="{BD75B2AC-3272-4AB9-B555-D002DAB49321}" type="presParOf" srcId="{AEAE13A7-8D77-4197-BC4E-53F71BEDC85C}" destId="{B5E3E2C9-85D0-461D-AE62-E1F1D76984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A948DC7-A277-4E06-AC50-40226A3DE8B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9953AE2-F97B-4BB6-B3D8-EAF88F8186F1}">
      <dgm:prSet/>
      <dgm:spPr/>
      <dgm:t>
        <a:bodyPr/>
        <a:lstStyle/>
        <a:p>
          <a:r>
            <a:rPr lang="en-US"/>
            <a:t>Goal: detect Alzheimer’s vs. non-Alzheimer’s.</a:t>
          </a:r>
        </a:p>
      </dgm:t>
    </dgm:pt>
    <dgm:pt modelId="{1A184A6F-8F33-4C18-9EB5-A2CB3B360FE3}" type="parTrans" cxnId="{2EF5635C-F306-4593-9A07-09B907A2626D}">
      <dgm:prSet/>
      <dgm:spPr/>
      <dgm:t>
        <a:bodyPr/>
        <a:lstStyle/>
        <a:p>
          <a:endParaRPr lang="en-US"/>
        </a:p>
      </dgm:t>
    </dgm:pt>
    <dgm:pt modelId="{8E9948EE-C670-4AA4-86B9-AD328B91FE1C}" type="sibTrans" cxnId="{2EF5635C-F306-4593-9A07-09B907A2626D}">
      <dgm:prSet/>
      <dgm:spPr/>
      <dgm:t>
        <a:bodyPr/>
        <a:lstStyle/>
        <a:p>
          <a:endParaRPr lang="en-US"/>
        </a:p>
      </dgm:t>
    </dgm:pt>
    <dgm:pt modelId="{9BD5BE90-C025-4955-9A88-252212ADBDA6}">
      <dgm:prSet/>
      <dgm:spPr/>
      <dgm:t>
        <a:bodyPr/>
        <a:lstStyle/>
        <a:p>
          <a:r>
            <a:rPr lang="en-US" b="1"/>
            <a:t>Label:</a:t>
          </a:r>
          <a:r>
            <a:rPr lang="en-US"/>
            <a:t> Alzheimer’s if CDR ≥0.5.</a:t>
          </a:r>
        </a:p>
      </dgm:t>
    </dgm:pt>
    <dgm:pt modelId="{4D51DCA3-5335-45A7-B6C8-DAB856D783F6}" type="parTrans" cxnId="{29FC5877-5ABC-4553-AC13-9892341BAF27}">
      <dgm:prSet/>
      <dgm:spPr/>
      <dgm:t>
        <a:bodyPr/>
        <a:lstStyle/>
        <a:p>
          <a:endParaRPr lang="en-US"/>
        </a:p>
      </dgm:t>
    </dgm:pt>
    <dgm:pt modelId="{BCE6BF07-5E2F-415B-A90E-10B7703D79AE}" type="sibTrans" cxnId="{29FC5877-5ABC-4553-AC13-9892341BAF27}">
      <dgm:prSet/>
      <dgm:spPr/>
      <dgm:t>
        <a:bodyPr/>
        <a:lstStyle/>
        <a:p>
          <a:endParaRPr lang="en-US"/>
        </a:p>
      </dgm:t>
    </dgm:pt>
    <dgm:pt modelId="{65FBB5EA-EC1D-44F1-81D4-1097D14B930A}">
      <dgm:prSet/>
      <dgm:spPr/>
      <dgm:t>
        <a:bodyPr/>
        <a:lstStyle/>
        <a:p>
          <a:r>
            <a:rPr lang="en-US" b="1"/>
            <a:t>Model:</a:t>
          </a:r>
          <a:r>
            <a:rPr lang="en-US"/>
            <a:t> Support Vector Machine (SVM).</a:t>
          </a:r>
        </a:p>
      </dgm:t>
    </dgm:pt>
    <dgm:pt modelId="{3B24FCF4-44D6-46D2-85C1-030BCA9CFDD6}" type="parTrans" cxnId="{61468AF4-49BB-41A5-BBCE-84718818CBF2}">
      <dgm:prSet/>
      <dgm:spPr/>
      <dgm:t>
        <a:bodyPr/>
        <a:lstStyle/>
        <a:p>
          <a:endParaRPr lang="en-US"/>
        </a:p>
      </dgm:t>
    </dgm:pt>
    <dgm:pt modelId="{FD174779-AC2C-401C-9288-23ECCB94E0A8}" type="sibTrans" cxnId="{61468AF4-49BB-41A5-BBCE-84718818CBF2}">
      <dgm:prSet/>
      <dgm:spPr/>
      <dgm:t>
        <a:bodyPr/>
        <a:lstStyle/>
        <a:p>
          <a:endParaRPr lang="en-US"/>
        </a:p>
      </dgm:t>
    </dgm:pt>
    <dgm:pt modelId="{DDDFC065-5484-4CB1-BAE4-CB70D6D3EBA5}">
      <dgm:prSet/>
      <dgm:spPr/>
      <dgm:t>
        <a:bodyPr/>
        <a:lstStyle/>
        <a:p>
          <a:r>
            <a:rPr lang="en-US"/>
            <a:t>Features: PCA components from biomarker sequences.</a:t>
          </a:r>
        </a:p>
      </dgm:t>
    </dgm:pt>
    <dgm:pt modelId="{17D4707C-5B28-4631-B3AF-D848CAC22846}" type="parTrans" cxnId="{39593E26-46B2-4518-883B-BB5AF3B975F9}">
      <dgm:prSet/>
      <dgm:spPr/>
      <dgm:t>
        <a:bodyPr/>
        <a:lstStyle/>
        <a:p>
          <a:endParaRPr lang="en-US"/>
        </a:p>
      </dgm:t>
    </dgm:pt>
    <dgm:pt modelId="{8AFAF690-FB4B-4425-8D5B-1404F93A53C1}" type="sibTrans" cxnId="{39593E26-46B2-4518-883B-BB5AF3B975F9}">
      <dgm:prSet/>
      <dgm:spPr/>
      <dgm:t>
        <a:bodyPr/>
        <a:lstStyle/>
        <a:p>
          <a:endParaRPr lang="en-US"/>
        </a:p>
      </dgm:t>
    </dgm:pt>
    <dgm:pt modelId="{8BD601CB-C9FE-0A43-AC36-DC167A827074}" type="pres">
      <dgm:prSet presAssocID="{7A948DC7-A277-4E06-AC50-40226A3DE8BD}" presName="linear" presStyleCnt="0">
        <dgm:presLayoutVars>
          <dgm:animLvl val="lvl"/>
          <dgm:resizeHandles val="exact"/>
        </dgm:presLayoutVars>
      </dgm:prSet>
      <dgm:spPr/>
    </dgm:pt>
    <dgm:pt modelId="{0BA070C8-887D-5F45-B7D1-C65B04777E17}" type="pres">
      <dgm:prSet presAssocID="{B9953AE2-F97B-4BB6-B3D8-EAF88F8186F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1AAD0B-57D0-1B40-A870-1932B7A1E7DC}" type="pres">
      <dgm:prSet presAssocID="{8E9948EE-C670-4AA4-86B9-AD328B91FE1C}" presName="spacer" presStyleCnt="0"/>
      <dgm:spPr/>
    </dgm:pt>
    <dgm:pt modelId="{03DDA98A-785F-F14A-8D4A-51F52DB34A7E}" type="pres">
      <dgm:prSet presAssocID="{9BD5BE90-C025-4955-9A88-252212ADBDA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040577-18A2-AE46-900F-52AD020824D5}" type="pres">
      <dgm:prSet presAssocID="{BCE6BF07-5E2F-415B-A90E-10B7703D79AE}" presName="spacer" presStyleCnt="0"/>
      <dgm:spPr/>
    </dgm:pt>
    <dgm:pt modelId="{F4B33363-16F8-B24F-92C2-904F08531A90}" type="pres">
      <dgm:prSet presAssocID="{65FBB5EA-EC1D-44F1-81D4-1097D14B93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552EE3A-DF43-E24F-BF08-E63775375552}" type="pres">
      <dgm:prSet presAssocID="{FD174779-AC2C-401C-9288-23ECCB94E0A8}" presName="spacer" presStyleCnt="0"/>
      <dgm:spPr/>
    </dgm:pt>
    <dgm:pt modelId="{9F7BCE11-DBC8-EF44-81EE-D3D50DF84216}" type="pres">
      <dgm:prSet presAssocID="{DDDFC065-5484-4CB1-BAE4-CB70D6D3EB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2130617-0D1F-BE47-9587-0AEA599A6C0B}" type="presOf" srcId="{B9953AE2-F97B-4BB6-B3D8-EAF88F8186F1}" destId="{0BA070C8-887D-5F45-B7D1-C65B04777E17}" srcOrd="0" destOrd="0" presId="urn:microsoft.com/office/officeart/2005/8/layout/vList2"/>
    <dgm:cxn modelId="{928A3719-3C7A-5440-B59A-105334BB116C}" type="presOf" srcId="{65FBB5EA-EC1D-44F1-81D4-1097D14B930A}" destId="{F4B33363-16F8-B24F-92C2-904F08531A90}" srcOrd="0" destOrd="0" presId="urn:microsoft.com/office/officeart/2005/8/layout/vList2"/>
    <dgm:cxn modelId="{39593E26-46B2-4518-883B-BB5AF3B975F9}" srcId="{7A948DC7-A277-4E06-AC50-40226A3DE8BD}" destId="{DDDFC065-5484-4CB1-BAE4-CB70D6D3EBA5}" srcOrd="3" destOrd="0" parTransId="{17D4707C-5B28-4631-B3AF-D848CAC22846}" sibTransId="{8AFAF690-FB4B-4425-8D5B-1404F93A53C1}"/>
    <dgm:cxn modelId="{69A37032-21F8-EE47-9467-F7F7E478EA1D}" type="presOf" srcId="{DDDFC065-5484-4CB1-BAE4-CB70D6D3EBA5}" destId="{9F7BCE11-DBC8-EF44-81EE-D3D50DF84216}" srcOrd="0" destOrd="0" presId="urn:microsoft.com/office/officeart/2005/8/layout/vList2"/>
    <dgm:cxn modelId="{41441D4E-5353-7147-B62A-55A6A9485CA5}" type="presOf" srcId="{7A948DC7-A277-4E06-AC50-40226A3DE8BD}" destId="{8BD601CB-C9FE-0A43-AC36-DC167A827074}" srcOrd="0" destOrd="0" presId="urn:microsoft.com/office/officeart/2005/8/layout/vList2"/>
    <dgm:cxn modelId="{2EF5635C-F306-4593-9A07-09B907A2626D}" srcId="{7A948DC7-A277-4E06-AC50-40226A3DE8BD}" destId="{B9953AE2-F97B-4BB6-B3D8-EAF88F8186F1}" srcOrd="0" destOrd="0" parTransId="{1A184A6F-8F33-4C18-9EB5-A2CB3B360FE3}" sibTransId="{8E9948EE-C670-4AA4-86B9-AD328B91FE1C}"/>
    <dgm:cxn modelId="{29FC5877-5ABC-4553-AC13-9892341BAF27}" srcId="{7A948DC7-A277-4E06-AC50-40226A3DE8BD}" destId="{9BD5BE90-C025-4955-9A88-252212ADBDA6}" srcOrd="1" destOrd="0" parTransId="{4D51DCA3-5335-45A7-B6C8-DAB856D783F6}" sibTransId="{BCE6BF07-5E2F-415B-A90E-10B7703D79AE}"/>
    <dgm:cxn modelId="{0E31958B-0C97-DD46-A7BD-7A2BCA0B7103}" type="presOf" srcId="{9BD5BE90-C025-4955-9A88-252212ADBDA6}" destId="{03DDA98A-785F-F14A-8D4A-51F52DB34A7E}" srcOrd="0" destOrd="0" presId="urn:microsoft.com/office/officeart/2005/8/layout/vList2"/>
    <dgm:cxn modelId="{61468AF4-49BB-41A5-BBCE-84718818CBF2}" srcId="{7A948DC7-A277-4E06-AC50-40226A3DE8BD}" destId="{65FBB5EA-EC1D-44F1-81D4-1097D14B930A}" srcOrd="2" destOrd="0" parTransId="{3B24FCF4-44D6-46D2-85C1-030BCA9CFDD6}" sibTransId="{FD174779-AC2C-401C-9288-23ECCB94E0A8}"/>
    <dgm:cxn modelId="{C265B166-2425-C54E-9249-C9872835B869}" type="presParOf" srcId="{8BD601CB-C9FE-0A43-AC36-DC167A827074}" destId="{0BA070C8-887D-5F45-B7D1-C65B04777E17}" srcOrd="0" destOrd="0" presId="urn:microsoft.com/office/officeart/2005/8/layout/vList2"/>
    <dgm:cxn modelId="{BC6E5FCB-AC8E-5141-BDC1-E0099E6768B8}" type="presParOf" srcId="{8BD601CB-C9FE-0A43-AC36-DC167A827074}" destId="{8C1AAD0B-57D0-1B40-A870-1932B7A1E7DC}" srcOrd="1" destOrd="0" presId="urn:microsoft.com/office/officeart/2005/8/layout/vList2"/>
    <dgm:cxn modelId="{F0CE2423-260F-F34C-8795-4DC25C2B9CA1}" type="presParOf" srcId="{8BD601CB-C9FE-0A43-AC36-DC167A827074}" destId="{03DDA98A-785F-F14A-8D4A-51F52DB34A7E}" srcOrd="2" destOrd="0" presId="urn:microsoft.com/office/officeart/2005/8/layout/vList2"/>
    <dgm:cxn modelId="{DABCA033-EF19-7347-94DB-A862266BA9AD}" type="presParOf" srcId="{8BD601CB-C9FE-0A43-AC36-DC167A827074}" destId="{0C040577-18A2-AE46-900F-52AD020824D5}" srcOrd="3" destOrd="0" presId="urn:microsoft.com/office/officeart/2005/8/layout/vList2"/>
    <dgm:cxn modelId="{6D34A234-5506-1643-9E05-63D13DC194B4}" type="presParOf" srcId="{8BD601CB-C9FE-0A43-AC36-DC167A827074}" destId="{F4B33363-16F8-B24F-92C2-904F08531A90}" srcOrd="4" destOrd="0" presId="urn:microsoft.com/office/officeart/2005/8/layout/vList2"/>
    <dgm:cxn modelId="{32653CF1-BDF6-D149-96C6-CEA27428D95B}" type="presParOf" srcId="{8BD601CB-C9FE-0A43-AC36-DC167A827074}" destId="{1552EE3A-DF43-E24F-BF08-E63775375552}" srcOrd="5" destOrd="0" presId="urn:microsoft.com/office/officeart/2005/8/layout/vList2"/>
    <dgm:cxn modelId="{0CDF7A5A-4441-9F44-AF18-064C10808660}" type="presParOf" srcId="{8BD601CB-C9FE-0A43-AC36-DC167A827074}" destId="{9F7BCE11-DBC8-EF44-81EE-D3D50DF8421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38575-6654-D740-92F2-1B72975F5261}">
      <dsp:nvSpPr>
        <dsp:cNvPr id="0" name=""/>
        <dsp:cNvSpPr/>
      </dsp:nvSpPr>
      <dsp:spPr>
        <a:xfrm>
          <a:off x="2847" y="542881"/>
          <a:ext cx="2259201" cy="13555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Introduction</a:t>
          </a:r>
        </a:p>
      </dsp:txBody>
      <dsp:txXfrm>
        <a:off x="2847" y="542881"/>
        <a:ext cx="2259201" cy="1355520"/>
      </dsp:txXfrm>
    </dsp:sp>
    <dsp:sp modelId="{6AAFCFBC-63E1-2948-BAE9-193DDA4D7B54}">
      <dsp:nvSpPr>
        <dsp:cNvPr id="0" name=""/>
        <dsp:cNvSpPr/>
      </dsp:nvSpPr>
      <dsp:spPr>
        <a:xfrm>
          <a:off x="2487969" y="542881"/>
          <a:ext cx="2259201" cy="1355520"/>
        </a:xfrm>
        <a:prstGeom prst="rect">
          <a:avLst/>
        </a:prstGeom>
        <a:solidFill>
          <a:schemeClr val="accent2">
            <a:hueOff val="-189053"/>
            <a:satOff val="213"/>
            <a:lumOff val="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Alzheimer’s Dataset (Cross-sectional vs. Longitudinal)</a:t>
          </a:r>
        </a:p>
      </dsp:txBody>
      <dsp:txXfrm>
        <a:off x="2487969" y="542881"/>
        <a:ext cx="2259201" cy="1355520"/>
      </dsp:txXfrm>
    </dsp:sp>
    <dsp:sp modelId="{E64EACA5-C8F6-8044-8D48-5F1D04DA133D}">
      <dsp:nvSpPr>
        <dsp:cNvPr id="0" name=""/>
        <dsp:cNvSpPr/>
      </dsp:nvSpPr>
      <dsp:spPr>
        <a:xfrm>
          <a:off x="4973091" y="542881"/>
          <a:ext cx="2259201" cy="1355520"/>
        </a:xfrm>
        <a:prstGeom prst="rect">
          <a:avLst/>
        </a:prstGeom>
        <a:solidFill>
          <a:schemeClr val="accent2">
            <a:hueOff val="-378107"/>
            <a:satOff val="426"/>
            <a:lumOff val="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Biomarkers</a:t>
          </a:r>
        </a:p>
      </dsp:txBody>
      <dsp:txXfrm>
        <a:off x="4973091" y="542881"/>
        <a:ext cx="2259201" cy="1355520"/>
      </dsp:txXfrm>
    </dsp:sp>
    <dsp:sp modelId="{60F33B0E-9C4D-4D4E-8FCB-87588C790254}">
      <dsp:nvSpPr>
        <dsp:cNvPr id="0" name=""/>
        <dsp:cNvSpPr/>
      </dsp:nvSpPr>
      <dsp:spPr>
        <a:xfrm>
          <a:off x="7458212" y="542881"/>
          <a:ext cx="2259201" cy="1355520"/>
        </a:xfrm>
        <a:prstGeom prst="rect">
          <a:avLst/>
        </a:prstGeom>
        <a:solidFill>
          <a:schemeClr val="accent2">
            <a:hueOff val="-567160"/>
            <a:satOff val="639"/>
            <a:lumOff val="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Preprocessing Pipeline</a:t>
          </a:r>
        </a:p>
      </dsp:txBody>
      <dsp:txXfrm>
        <a:off x="7458212" y="542881"/>
        <a:ext cx="2259201" cy="1355520"/>
      </dsp:txXfrm>
    </dsp:sp>
    <dsp:sp modelId="{EB9DC138-F58E-1543-A436-7202AC977A41}">
      <dsp:nvSpPr>
        <dsp:cNvPr id="0" name=""/>
        <dsp:cNvSpPr/>
      </dsp:nvSpPr>
      <dsp:spPr>
        <a:xfrm>
          <a:off x="2847" y="2124322"/>
          <a:ext cx="2259201" cy="1355520"/>
        </a:xfrm>
        <a:prstGeom prst="rect">
          <a:avLst/>
        </a:prstGeom>
        <a:solidFill>
          <a:schemeClr val="accent2">
            <a:hueOff val="-756213"/>
            <a:satOff val="853"/>
            <a:lumOff val="201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Temporal Clustering (KMeans)</a:t>
          </a:r>
        </a:p>
      </dsp:txBody>
      <dsp:txXfrm>
        <a:off x="2847" y="2124322"/>
        <a:ext cx="2259201" cy="1355520"/>
      </dsp:txXfrm>
    </dsp:sp>
    <dsp:sp modelId="{40BB318C-4BF3-0F4F-8B98-4741FA3389C1}">
      <dsp:nvSpPr>
        <dsp:cNvPr id="0" name=""/>
        <dsp:cNvSpPr/>
      </dsp:nvSpPr>
      <dsp:spPr>
        <a:xfrm>
          <a:off x="2487969" y="2124322"/>
          <a:ext cx="2259201" cy="1355520"/>
        </a:xfrm>
        <a:prstGeom prst="rect">
          <a:avLst/>
        </a:prstGeom>
        <a:solidFill>
          <a:schemeClr val="accent2">
            <a:hueOff val="-945266"/>
            <a:satOff val="1066"/>
            <a:lumOff val="252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(SVM)</a:t>
          </a:r>
        </a:p>
      </dsp:txBody>
      <dsp:txXfrm>
        <a:off x="2487969" y="2124322"/>
        <a:ext cx="2259201" cy="1355520"/>
      </dsp:txXfrm>
    </dsp:sp>
    <dsp:sp modelId="{95BA1A40-804E-E442-8B06-E08837E1AA3C}">
      <dsp:nvSpPr>
        <dsp:cNvPr id="0" name=""/>
        <dsp:cNvSpPr/>
      </dsp:nvSpPr>
      <dsp:spPr>
        <a:xfrm>
          <a:off x="4973091" y="2124322"/>
          <a:ext cx="2259201" cy="1355520"/>
        </a:xfrm>
        <a:prstGeom prst="rect">
          <a:avLst/>
        </a:prstGeom>
        <a:solidFill>
          <a:schemeClr val="accent2">
            <a:hueOff val="-1134320"/>
            <a:satOff val="1279"/>
            <a:lumOff val="3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Results (Metrics &amp; Visuals)</a:t>
          </a:r>
        </a:p>
      </dsp:txBody>
      <dsp:txXfrm>
        <a:off x="4973091" y="2124322"/>
        <a:ext cx="2259201" cy="1355520"/>
      </dsp:txXfrm>
    </dsp:sp>
    <dsp:sp modelId="{B45AA322-9DB5-1142-9014-5D399C804332}">
      <dsp:nvSpPr>
        <dsp:cNvPr id="0" name=""/>
        <dsp:cNvSpPr/>
      </dsp:nvSpPr>
      <dsp:spPr>
        <a:xfrm>
          <a:off x="7458212" y="2124322"/>
          <a:ext cx="2259201" cy="1355520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Discussion (Interpretability, Limitations, Future Work)</a:t>
          </a:r>
        </a:p>
      </dsp:txBody>
      <dsp:txXfrm>
        <a:off x="7458212" y="2124322"/>
        <a:ext cx="2259201" cy="13555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BFF67F-0B3F-3945-91D0-D00D2332BC82}">
      <dsp:nvSpPr>
        <dsp:cNvPr id="0" name=""/>
        <dsp:cNvSpPr/>
      </dsp:nvSpPr>
      <dsp:spPr>
        <a:xfrm>
          <a:off x="0" y="240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D91D61-28BE-964B-9F28-A53DC54EC0A7}">
      <dsp:nvSpPr>
        <dsp:cNvPr id="0" name=""/>
        <dsp:cNvSpPr/>
      </dsp:nvSpPr>
      <dsp:spPr>
        <a:xfrm>
          <a:off x="0" y="240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Two clusters = interpretable subgroups: fast vs. slow progressors.</a:t>
          </a:r>
        </a:p>
      </dsp:txBody>
      <dsp:txXfrm>
        <a:off x="0" y="2402"/>
        <a:ext cx="5641974" cy="1638814"/>
      </dsp:txXfrm>
    </dsp:sp>
    <dsp:sp modelId="{65A1D6EA-21B9-774C-B47F-7F9C994AF059}">
      <dsp:nvSpPr>
        <dsp:cNvPr id="0" name=""/>
        <dsp:cNvSpPr/>
      </dsp:nvSpPr>
      <dsp:spPr>
        <a:xfrm>
          <a:off x="0" y="1641217"/>
          <a:ext cx="5641974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BDFE-27EC-CC42-BA9C-15D1A9DBC052}">
      <dsp:nvSpPr>
        <dsp:cNvPr id="0" name=""/>
        <dsp:cNvSpPr/>
      </dsp:nvSpPr>
      <dsp:spPr>
        <a:xfrm>
          <a:off x="0" y="1641217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Supports clinical decision-making.</a:t>
          </a:r>
        </a:p>
      </dsp:txBody>
      <dsp:txXfrm>
        <a:off x="0" y="1641217"/>
        <a:ext cx="5641974" cy="1638814"/>
      </dsp:txXfrm>
    </dsp:sp>
    <dsp:sp modelId="{D56C401F-E8E9-8744-8B87-CDC57539EC3D}">
      <dsp:nvSpPr>
        <dsp:cNvPr id="0" name=""/>
        <dsp:cNvSpPr/>
      </dsp:nvSpPr>
      <dsp:spPr>
        <a:xfrm>
          <a:off x="0" y="3280032"/>
          <a:ext cx="5641974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8F41A-81B9-8B4D-AF88-E22A56A982B1}">
      <dsp:nvSpPr>
        <dsp:cNvPr id="0" name=""/>
        <dsp:cNvSpPr/>
      </dsp:nvSpPr>
      <dsp:spPr>
        <a:xfrm>
          <a:off x="0" y="3280032"/>
          <a:ext cx="5641974" cy="16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ML outputs aligned with medical knowledge.</a:t>
          </a:r>
        </a:p>
      </dsp:txBody>
      <dsp:txXfrm>
        <a:off x="0" y="3280032"/>
        <a:ext cx="5641974" cy="163881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B281D-B048-784D-906D-85492EB76A91}">
      <dsp:nvSpPr>
        <dsp:cNvPr id="0" name=""/>
        <dsp:cNvSpPr/>
      </dsp:nvSpPr>
      <dsp:spPr>
        <a:xfrm>
          <a:off x="0" y="600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8B2900-13F9-C142-83B1-AC91FD1CC2A9}">
      <dsp:nvSpPr>
        <dsp:cNvPr id="0" name=""/>
        <dsp:cNvSpPr/>
      </dsp:nvSpPr>
      <dsp:spPr>
        <a:xfrm>
          <a:off x="0" y="60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Python 3.x, Jupyter Notebook</a:t>
          </a:r>
        </a:p>
      </dsp:txBody>
      <dsp:txXfrm>
        <a:off x="0" y="600"/>
        <a:ext cx="5641974" cy="984009"/>
      </dsp:txXfrm>
    </dsp:sp>
    <dsp:sp modelId="{35DB775F-8D40-9B44-95F0-42DBAE6C7F1C}">
      <dsp:nvSpPr>
        <dsp:cNvPr id="0" name=""/>
        <dsp:cNvSpPr/>
      </dsp:nvSpPr>
      <dsp:spPr>
        <a:xfrm>
          <a:off x="0" y="984610"/>
          <a:ext cx="5641974" cy="0"/>
        </a:xfrm>
        <a:prstGeom prst="line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5875" cap="flat" cmpd="sng" algn="ctr">
          <a:solidFill>
            <a:schemeClr val="accent2">
              <a:hueOff val="-330843"/>
              <a:satOff val="373"/>
              <a:lumOff val="88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7B924-1670-6B4E-8AD9-EF62F8479A59}">
      <dsp:nvSpPr>
        <dsp:cNvPr id="0" name=""/>
        <dsp:cNvSpPr/>
      </dsp:nvSpPr>
      <dsp:spPr>
        <a:xfrm>
          <a:off x="0" y="98461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scikit-learn (PCA, KMeans, SVM)</a:t>
          </a:r>
        </a:p>
      </dsp:txBody>
      <dsp:txXfrm>
        <a:off x="0" y="984610"/>
        <a:ext cx="5641974" cy="984009"/>
      </dsp:txXfrm>
    </dsp:sp>
    <dsp:sp modelId="{C5341D50-79A8-5945-B013-70BD0106B438}">
      <dsp:nvSpPr>
        <dsp:cNvPr id="0" name=""/>
        <dsp:cNvSpPr/>
      </dsp:nvSpPr>
      <dsp:spPr>
        <a:xfrm>
          <a:off x="0" y="1968620"/>
          <a:ext cx="5641974" cy="0"/>
        </a:xfrm>
        <a:prstGeom prst="line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AE9C4-F578-B248-A00B-216E8D04AC0A}">
      <dsp:nvSpPr>
        <dsp:cNvPr id="0" name=""/>
        <dsp:cNvSpPr/>
      </dsp:nvSpPr>
      <dsp:spPr>
        <a:xfrm>
          <a:off x="0" y="1968620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NumPy, Pandas</a:t>
          </a:r>
        </a:p>
      </dsp:txBody>
      <dsp:txXfrm>
        <a:off x="0" y="1968620"/>
        <a:ext cx="5641974" cy="984009"/>
      </dsp:txXfrm>
    </dsp:sp>
    <dsp:sp modelId="{B0DA2262-DCCB-584D-A164-E50C2FA840EA}">
      <dsp:nvSpPr>
        <dsp:cNvPr id="0" name=""/>
        <dsp:cNvSpPr/>
      </dsp:nvSpPr>
      <dsp:spPr>
        <a:xfrm>
          <a:off x="0" y="2952629"/>
          <a:ext cx="5641974" cy="0"/>
        </a:xfrm>
        <a:prstGeom prst="line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5875" cap="flat" cmpd="sng" algn="ctr">
          <a:solidFill>
            <a:schemeClr val="accent2">
              <a:hueOff val="-992530"/>
              <a:satOff val="1119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94A8D2-7DE5-2246-B190-3F3D01075BDD}">
      <dsp:nvSpPr>
        <dsp:cNvPr id="0" name=""/>
        <dsp:cNvSpPr/>
      </dsp:nvSpPr>
      <dsp:spPr>
        <a:xfrm>
          <a:off x="0" y="2952629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Matplotlib, Seaborn</a:t>
          </a:r>
        </a:p>
      </dsp:txBody>
      <dsp:txXfrm>
        <a:off x="0" y="2952629"/>
        <a:ext cx="5641974" cy="984009"/>
      </dsp:txXfrm>
    </dsp:sp>
    <dsp:sp modelId="{C2B79C1A-F05D-C74C-9F1C-28976C2C0110}">
      <dsp:nvSpPr>
        <dsp:cNvPr id="0" name=""/>
        <dsp:cNvSpPr/>
      </dsp:nvSpPr>
      <dsp:spPr>
        <a:xfrm>
          <a:off x="0" y="3936639"/>
          <a:ext cx="5641974" cy="0"/>
        </a:xfrm>
        <a:prstGeom prst="line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5306E-849B-0E4C-AA31-4B9017FD10CC}">
      <dsp:nvSpPr>
        <dsp:cNvPr id="0" name=""/>
        <dsp:cNvSpPr/>
      </dsp:nvSpPr>
      <dsp:spPr>
        <a:xfrm>
          <a:off x="0" y="3936639"/>
          <a:ext cx="5641974" cy="9840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GitHub for reproducibility</a:t>
          </a:r>
        </a:p>
      </dsp:txBody>
      <dsp:txXfrm>
        <a:off x="0" y="3936639"/>
        <a:ext cx="5641974" cy="98400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9BE834-360E-7542-99C8-171A83D23176}">
      <dsp:nvSpPr>
        <dsp:cNvPr id="0" name=""/>
        <dsp:cNvSpPr/>
      </dsp:nvSpPr>
      <dsp:spPr>
        <a:xfrm>
          <a:off x="0" y="47004"/>
          <a:ext cx="5641974" cy="11571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Restricted biomarker set:</a:t>
          </a:r>
          <a:r>
            <a:rPr lang="en-US" sz="2300" kern="1200"/>
            <a:t> Analysis used only four key biomarkers (CDR, MMSE, eTIV, nWBV), limiting clinical depth.</a:t>
          </a:r>
        </a:p>
      </dsp:txBody>
      <dsp:txXfrm>
        <a:off x="56486" y="103490"/>
        <a:ext cx="5529002" cy="1044158"/>
      </dsp:txXfrm>
    </dsp:sp>
    <dsp:sp modelId="{2133DE74-DE59-5D44-97C5-069F6870FD6B}">
      <dsp:nvSpPr>
        <dsp:cNvPr id="0" name=""/>
        <dsp:cNvSpPr/>
      </dsp:nvSpPr>
      <dsp:spPr>
        <a:xfrm>
          <a:off x="0" y="1270375"/>
          <a:ext cx="5641974" cy="1157130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Interpolation assumptions:</a:t>
          </a:r>
          <a:r>
            <a:rPr lang="en-US" sz="2300" kern="1200"/>
            <a:t> Missing visits were interpolated, which may not fully reflect real patient trajectories.</a:t>
          </a:r>
        </a:p>
      </dsp:txBody>
      <dsp:txXfrm>
        <a:off x="56486" y="1326861"/>
        <a:ext cx="5529002" cy="1044158"/>
      </dsp:txXfrm>
    </dsp:sp>
    <dsp:sp modelId="{0DE64E95-417B-4042-85CE-0429681CA24D}">
      <dsp:nvSpPr>
        <dsp:cNvPr id="0" name=""/>
        <dsp:cNvSpPr/>
      </dsp:nvSpPr>
      <dsp:spPr>
        <a:xfrm>
          <a:off x="0" y="2493745"/>
          <a:ext cx="5641974" cy="1157130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Class imbalance:</a:t>
          </a:r>
          <a:r>
            <a:rPr lang="en-US" sz="2300" kern="1200"/>
            <a:t> Fewer Alzheimer’s cases compared to non-Alzheimer’s may bias classification performance.</a:t>
          </a:r>
        </a:p>
      </dsp:txBody>
      <dsp:txXfrm>
        <a:off x="56486" y="2550231"/>
        <a:ext cx="5529002" cy="1044158"/>
      </dsp:txXfrm>
    </dsp:sp>
    <dsp:sp modelId="{94FFEC53-29B9-2646-B12C-9607B020792A}">
      <dsp:nvSpPr>
        <dsp:cNvPr id="0" name=""/>
        <dsp:cNvSpPr/>
      </dsp:nvSpPr>
      <dsp:spPr>
        <a:xfrm>
          <a:off x="0" y="3717115"/>
          <a:ext cx="5641974" cy="115713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Model simplicity:</a:t>
          </a:r>
          <a:r>
            <a:rPr lang="en-US" sz="2300" kern="1200"/>
            <a:t> KMeans does not explicitly capture temporal dependencies; PCA reduces interpretability.</a:t>
          </a:r>
        </a:p>
      </dsp:txBody>
      <dsp:txXfrm>
        <a:off x="56486" y="3773601"/>
        <a:ext cx="5529002" cy="104415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0B9E-3DA4-B143-B5A4-7B291AD4A1A8}">
      <dsp:nvSpPr>
        <dsp:cNvPr id="0" name=""/>
        <dsp:cNvSpPr/>
      </dsp:nvSpPr>
      <dsp:spPr>
        <a:xfrm>
          <a:off x="1615851" y="2998"/>
          <a:ext cx="3089790" cy="18538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Extend biomarkers → PET, advanced MRI features.</a:t>
          </a:r>
        </a:p>
      </dsp:txBody>
      <dsp:txXfrm>
        <a:off x="1615851" y="2998"/>
        <a:ext cx="3089790" cy="1853874"/>
      </dsp:txXfrm>
    </dsp:sp>
    <dsp:sp modelId="{8D7D0E33-0C4B-2C40-A384-54198F83F35E}">
      <dsp:nvSpPr>
        <dsp:cNvPr id="0" name=""/>
        <dsp:cNvSpPr/>
      </dsp:nvSpPr>
      <dsp:spPr>
        <a:xfrm>
          <a:off x="5014620" y="2998"/>
          <a:ext cx="3089790" cy="18538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Apply sequence models → HMM, LSTM, DTW clustering.</a:t>
          </a:r>
        </a:p>
      </dsp:txBody>
      <dsp:txXfrm>
        <a:off x="5014620" y="2998"/>
        <a:ext cx="3089790" cy="1853874"/>
      </dsp:txXfrm>
    </dsp:sp>
    <dsp:sp modelId="{2A396FD4-6195-AB42-BE72-E164CA1416EF}">
      <dsp:nvSpPr>
        <dsp:cNvPr id="0" name=""/>
        <dsp:cNvSpPr/>
      </dsp:nvSpPr>
      <dsp:spPr>
        <a:xfrm>
          <a:off x="1615851" y="2165852"/>
          <a:ext cx="3089790" cy="1853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External dataset validation.</a:t>
          </a:r>
        </a:p>
      </dsp:txBody>
      <dsp:txXfrm>
        <a:off x="1615851" y="2165852"/>
        <a:ext cx="3089790" cy="1853874"/>
      </dsp:txXfrm>
    </dsp:sp>
    <dsp:sp modelId="{D6D24460-C6D5-C146-9F12-863EE8C93EE0}">
      <dsp:nvSpPr>
        <dsp:cNvPr id="0" name=""/>
        <dsp:cNvSpPr/>
      </dsp:nvSpPr>
      <dsp:spPr>
        <a:xfrm>
          <a:off x="5014620" y="2165852"/>
          <a:ext cx="3089790" cy="18538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Explainability → SHAP, LIME.</a:t>
          </a:r>
        </a:p>
      </dsp:txBody>
      <dsp:txXfrm>
        <a:off x="5014620" y="2165852"/>
        <a:ext cx="3089790" cy="18538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13017-4C29-764E-93C8-9E2F307E8C85}">
      <dsp:nvSpPr>
        <dsp:cNvPr id="0" name=""/>
        <dsp:cNvSpPr/>
      </dsp:nvSpPr>
      <dsp:spPr>
        <a:xfrm>
          <a:off x="0" y="14377"/>
          <a:ext cx="5202524" cy="661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Temporal clustering</a:t>
          </a:r>
          <a:r>
            <a:rPr lang="en-US" sz="2900" kern="1200"/>
            <a:t> </a:t>
          </a:r>
        </a:p>
      </dsp:txBody>
      <dsp:txXfrm>
        <a:off x="32298" y="46675"/>
        <a:ext cx="5137928" cy="597039"/>
      </dsp:txXfrm>
    </dsp:sp>
    <dsp:sp modelId="{B2DF9AFE-1685-2047-9E20-FE1FE206BE5A}">
      <dsp:nvSpPr>
        <dsp:cNvPr id="0" name=""/>
        <dsp:cNvSpPr/>
      </dsp:nvSpPr>
      <dsp:spPr>
        <a:xfrm>
          <a:off x="0" y="676012"/>
          <a:ext cx="5202524" cy="10205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Groups data on patterns </a:t>
          </a:r>
          <a:r>
            <a:rPr lang="en-US" sz="2300" b="1" kern="1200"/>
            <a:t>change over time</a:t>
          </a:r>
          <a:r>
            <a:rPr lang="en-US" sz="2300" kern="1200"/>
            <a:t>,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Considers </a:t>
          </a:r>
          <a:r>
            <a:rPr lang="en-US" sz="2300" b="1" kern="1200"/>
            <a:t>trajectories or sequences</a:t>
          </a:r>
          <a:r>
            <a:rPr lang="en-US" sz="2300" kern="1200"/>
            <a:t>.</a:t>
          </a:r>
        </a:p>
      </dsp:txBody>
      <dsp:txXfrm>
        <a:off x="0" y="676012"/>
        <a:ext cx="5202524" cy="1020509"/>
      </dsp:txXfrm>
    </dsp:sp>
    <dsp:sp modelId="{F571E122-F07C-6B4D-A589-8602C1A83E6D}">
      <dsp:nvSpPr>
        <dsp:cNvPr id="0" name=""/>
        <dsp:cNvSpPr/>
      </dsp:nvSpPr>
      <dsp:spPr>
        <a:xfrm>
          <a:off x="0" y="1696522"/>
          <a:ext cx="5202524" cy="6616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What is Alzheimer’s?</a:t>
          </a:r>
          <a:endParaRPr lang="en-US" sz="2900" kern="1200"/>
        </a:p>
      </dsp:txBody>
      <dsp:txXfrm>
        <a:off x="32298" y="1728820"/>
        <a:ext cx="5137928" cy="597039"/>
      </dsp:txXfrm>
    </dsp:sp>
    <dsp:sp modelId="{D1AD94AA-8D2C-8D46-BDFE-CB2E54257778}">
      <dsp:nvSpPr>
        <dsp:cNvPr id="0" name=""/>
        <dsp:cNvSpPr/>
      </dsp:nvSpPr>
      <dsp:spPr>
        <a:xfrm>
          <a:off x="0" y="2358157"/>
          <a:ext cx="5202524" cy="1650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0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b="1" kern="1200"/>
            <a:t>Neurodegenerative disorder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Leads to </a:t>
          </a:r>
          <a:r>
            <a:rPr lang="en-US" sz="2300" b="1" kern="1200"/>
            <a:t>progressive memory loss</a:t>
          </a:r>
          <a:r>
            <a:rPr lang="en-US" sz="2300" kern="1200"/>
            <a:t> and </a:t>
          </a:r>
          <a:r>
            <a:rPr lang="en-US" sz="2300" b="1" kern="1200"/>
            <a:t>cognitive decline</a:t>
          </a:r>
          <a:endParaRPr lang="en-US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Most common cause of </a:t>
          </a:r>
          <a:r>
            <a:rPr lang="en-US" sz="2300" b="1" kern="1200"/>
            <a:t>dementia</a:t>
          </a:r>
          <a:r>
            <a:rPr lang="en-US" sz="2300" kern="1200"/>
            <a:t> worldwide</a:t>
          </a:r>
        </a:p>
      </dsp:txBody>
      <dsp:txXfrm>
        <a:off x="0" y="2358157"/>
        <a:ext cx="5202524" cy="1650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C6C3F-38E1-4E52-BEC2-BC65D3E049B4}">
      <dsp:nvSpPr>
        <dsp:cNvPr id="0" name=""/>
        <dsp:cNvSpPr/>
      </dsp:nvSpPr>
      <dsp:spPr>
        <a:xfrm>
          <a:off x="0" y="60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2DDD6-EEBC-457B-8057-0CA2E7DF4863}">
      <dsp:nvSpPr>
        <dsp:cNvPr id="0" name=""/>
        <dsp:cNvSpPr/>
      </dsp:nvSpPr>
      <dsp:spPr>
        <a:xfrm>
          <a:off x="425232" y="316889"/>
          <a:ext cx="773150" cy="773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231A4-AC80-4A12-B6AF-326547CA5B89}">
      <dsp:nvSpPr>
        <dsp:cNvPr id="0" name=""/>
        <dsp:cNvSpPr/>
      </dsp:nvSpPr>
      <dsp:spPr>
        <a:xfrm>
          <a:off x="1623616" y="60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Alzheimer’s → progressive neurodegenerative disease.</a:t>
          </a:r>
        </a:p>
      </dsp:txBody>
      <dsp:txXfrm>
        <a:off x="1623616" y="600"/>
        <a:ext cx="4018358" cy="1405728"/>
      </dsp:txXfrm>
    </dsp:sp>
    <dsp:sp modelId="{7279F7CC-0A03-484B-A9E6-CF04E6874F39}">
      <dsp:nvSpPr>
        <dsp:cNvPr id="0" name=""/>
        <dsp:cNvSpPr/>
      </dsp:nvSpPr>
      <dsp:spPr>
        <a:xfrm>
          <a:off x="0" y="1757760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17D98-AD57-4616-A025-804CECF2357F}">
      <dsp:nvSpPr>
        <dsp:cNvPr id="0" name=""/>
        <dsp:cNvSpPr/>
      </dsp:nvSpPr>
      <dsp:spPr>
        <a:xfrm>
          <a:off x="425232" y="2074049"/>
          <a:ext cx="773150" cy="773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297E6-79EF-49DB-82A1-46FA742B6116}">
      <dsp:nvSpPr>
        <dsp:cNvPr id="0" name=""/>
        <dsp:cNvSpPr/>
      </dsp:nvSpPr>
      <dsp:spPr>
        <a:xfrm>
          <a:off x="1623616" y="1757760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Most ML studies: single snapshot (cross-sectional).</a:t>
          </a:r>
        </a:p>
      </dsp:txBody>
      <dsp:txXfrm>
        <a:off x="1623616" y="1757760"/>
        <a:ext cx="4018358" cy="1405728"/>
      </dsp:txXfrm>
    </dsp:sp>
    <dsp:sp modelId="{487C96FE-18C9-4899-BF35-C816F0B18B76}">
      <dsp:nvSpPr>
        <dsp:cNvPr id="0" name=""/>
        <dsp:cNvSpPr/>
      </dsp:nvSpPr>
      <dsp:spPr>
        <a:xfrm>
          <a:off x="0" y="3514921"/>
          <a:ext cx="5641974" cy="14057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14426F-B6CB-459E-812E-215315571ED9}">
      <dsp:nvSpPr>
        <dsp:cNvPr id="0" name=""/>
        <dsp:cNvSpPr/>
      </dsp:nvSpPr>
      <dsp:spPr>
        <a:xfrm>
          <a:off x="425232" y="3831209"/>
          <a:ext cx="773150" cy="7731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AEAD55-B5FB-478D-B468-EEAD49DBED3A}">
      <dsp:nvSpPr>
        <dsp:cNvPr id="0" name=""/>
        <dsp:cNvSpPr/>
      </dsp:nvSpPr>
      <dsp:spPr>
        <a:xfrm>
          <a:off x="1623616" y="3514921"/>
          <a:ext cx="4018358" cy="1405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73" tIns="148773" rIns="148773" bIns="14877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Challenge: disease evolves → requires </a:t>
          </a:r>
          <a:r>
            <a:rPr lang="en-US" sz="2500" b="1" kern="1200"/>
            <a:t>longitudinal modeling</a:t>
          </a:r>
          <a:r>
            <a:rPr lang="en-US" sz="2500" kern="1200"/>
            <a:t>.</a:t>
          </a:r>
        </a:p>
      </dsp:txBody>
      <dsp:txXfrm>
        <a:off x="1623616" y="3514921"/>
        <a:ext cx="4018358" cy="14057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D1938-8B29-0B49-847A-0F7D9DFF999D}">
      <dsp:nvSpPr>
        <dsp:cNvPr id="0" name=""/>
        <dsp:cNvSpPr/>
      </dsp:nvSpPr>
      <dsp:spPr>
        <a:xfrm>
          <a:off x="0" y="89048"/>
          <a:ext cx="4683949" cy="12966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Dataset:</a:t>
          </a:r>
          <a:r>
            <a:rPr lang="en-US" sz="2600" kern="1200"/>
            <a:t> Alzheimer’s dataset (OASIS-3, via Kaggle).</a:t>
          </a:r>
        </a:p>
      </dsp:txBody>
      <dsp:txXfrm>
        <a:off x="63297" y="152345"/>
        <a:ext cx="4557355" cy="1170058"/>
      </dsp:txXfrm>
    </dsp:sp>
    <dsp:sp modelId="{64166D78-7DAF-354A-ADCD-928230B52875}">
      <dsp:nvSpPr>
        <dsp:cNvPr id="0" name=""/>
        <dsp:cNvSpPr/>
      </dsp:nvSpPr>
      <dsp:spPr>
        <a:xfrm>
          <a:off x="0" y="1460580"/>
          <a:ext cx="4683949" cy="1296652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Cross-sectional:</a:t>
          </a:r>
          <a:r>
            <a:rPr lang="en-US" sz="2600" kern="1200"/>
            <a:t> single visit per subject.</a:t>
          </a:r>
        </a:p>
      </dsp:txBody>
      <dsp:txXfrm>
        <a:off x="63297" y="1523877"/>
        <a:ext cx="4557355" cy="1170058"/>
      </dsp:txXfrm>
    </dsp:sp>
    <dsp:sp modelId="{278E381B-22AA-8347-9C55-5BB5F8D1F5A1}">
      <dsp:nvSpPr>
        <dsp:cNvPr id="0" name=""/>
        <dsp:cNvSpPr/>
      </dsp:nvSpPr>
      <dsp:spPr>
        <a:xfrm>
          <a:off x="0" y="2832113"/>
          <a:ext cx="4683949" cy="1296652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/>
            <a:t>Longitudinal:</a:t>
          </a:r>
          <a:r>
            <a:rPr lang="en-US" sz="2600" kern="1200"/>
            <a:t> repeated MRI + cognitive assessments across years.</a:t>
          </a:r>
        </a:p>
      </dsp:txBody>
      <dsp:txXfrm>
        <a:off x="63297" y="2895410"/>
        <a:ext cx="4557355" cy="1170058"/>
      </dsp:txXfrm>
    </dsp:sp>
    <dsp:sp modelId="{9E2228AC-3A2B-5E4C-8C8B-EE99F35800C6}">
      <dsp:nvSpPr>
        <dsp:cNvPr id="0" name=""/>
        <dsp:cNvSpPr/>
      </dsp:nvSpPr>
      <dsp:spPr>
        <a:xfrm>
          <a:off x="0" y="4203646"/>
          <a:ext cx="4683949" cy="1296652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longitudinal? → progression tracking.</a:t>
          </a:r>
        </a:p>
      </dsp:txBody>
      <dsp:txXfrm>
        <a:off x="63297" y="4266943"/>
        <a:ext cx="4557355" cy="11700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B2E57-9F53-4403-8FA4-ACB1FE764BA7}">
      <dsp:nvSpPr>
        <dsp:cNvPr id="0" name=""/>
        <dsp:cNvSpPr/>
      </dsp:nvSpPr>
      <dsp:spPr>
        <a:xfrm>
          <a:off x="1372018" y="291112"/>
          <a:ext cx="776777" cy="7767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01078-8151-443F-A144-D692491A5811}">
      <dsp:nvSpPr>
        <dsp:cNvPr id="0" name=""/>
        <dsp:cNvSpPr/>
      </dsp:nvSpPr>
      <dsp:spPr>
        <a:xfrm>
          <a:off x="897321" y="1374904"/>
          <a:ext cx="1726171" cy="96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1,000+ participants, ages 42–95.</a:t>
          </a:r>
        </a:p>
      </dsp:txBody>
      <dsp:txXfrm>
        <a:off x="897321" y="1374904"/>
        <a:ext cx="1726171" cy="962880"/>
      </dsp:txXfrm>
    </dsp:sp>
    <dsp:sp modelId="{7361A576-9994-4495-883A-574775D6AD3C}">
      <dsp:nvSpPr>
        <dsp:cNvPr id="0" name=""/>
        <dsp:cNvSpPr/>
      </dsp:nvSpPr>
      <dsp:spPr>
        <a:xfrm>
          <a:off x="3628971" y="291112"/>
          <a:ext cx="776777" cy="7767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4BA02-41C2-4C82-9EDD-3828B82652C9}">
      <dsp:nvSpPr>
        <dsp:cNvPr id="0" name=""/>
        <dsp:cNvSpPr/>
      </dsp:nvSpPr>
      <dsp:spPr>
        <a:xfrm>
          <a:off x="2925573" y="1374904"/>
          <a:ext cx="2183572" cy="96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Each subject: 2–15 visits.</a:t>
          </a:r>
        </a:p>
      </dsp:txBody>
      <dsp:txXfrm>
        <a:off x="2925573" y="1374904"/>
        <a:ext cx="2183572" cy="962880"/>
      </dsp:txXfrm>
    </dsp:sp>
    <dsp:sp modelId="{EA4C721A-4CAE-44D1-B965-1CF6364C3AAB}">
      <dsp:nvSpPr>
        <dsp:cNvPr id="0" name=""/>
        <dsp:cNvSpPr/>
      </dsp:nvSpPr>
      <dsp:spPr>
        <a:xfrm>
          <a:off x="5885923" y="291112"/>
          <a:ext cx="776777" cy="7767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A72855-95C1-4C9C-AD6D-2D9AE75D21A8}">
      <dsp:nvSpPr>
        <dsp:cNvPr id="0" name=""/>
        <dsp:cNvSpPr/>
      </dsp:nvSpPr>
      <dsp:spPr>
        <a:xfrm>
          <a:off x="5411226" y="1374904"/>
          <a:ext cx="1726171" cy="96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Follow-up period: up to 10 years.</a:t>
          </a:r>
        </a:p>
      </dsp:txBody>
      <dsp:txXfrm>
        <a:off x="5411226" y="1374904"/>
        <a:ext cx="1726171" cy="962880"/>
      </dsp:txXfrm>
    </dsp:sp>
    <dsp:sp modelId="{B88774F7-8156-4738-AF86-AC4908439970}">
      <dsp:nvSpPr>
        <dsp:cNvPr id="0" name=""/>
        <dsp:cNvSpPr/>
      </dsp:nvSpPr>
      <dsp:spPr>
        <a:xfrm>
          <a:off x="7914175" y="291112"/>
          <a:ext cx="776777" cy="77677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BE40E-1950-4AEB-924B-FA48CCA20F86}">
      <dsp:nvSpPr>
        <dsp:cNvPr id="0" name=""/>
        <dsp:cNvSpPr/>
      </dsp:nvSpPr>
      <dsp:spPr>
        <a:xfrm>
          <a:off x="7439478" y="1374904"/>
          <a:ext cx="1726171" cy="96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includes MRI scans + cognitive test scores + demographics.</a:t>
          </a:r>
        </a:p>
      </dsp:txBody>
      <dsp:txXfrm>
        <a:off x="7439478" y="1374904"/>
        <a:ext cx="1726171" cy="962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599A50-E821-4842-B200-037547ECBFF2}">
      <dsp:nvSpPr>
        <dsp:cNvPr id="0" name=""/>
        <dsp:cNvSpPr/>
      </dsp:nvSpPr>
      <dsp:spPr>
        <a:xfrm>
          <a:off x="0" y="5424"/>
          <a:ext cx="5641974" cy="1160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CDR:</a:t>
          </a:r>
          <a:r>
            <a:rPr lang="en-US" sz="3100" kern="1200"/>
            <a:t> Clinical Dementia Rating (0 → normal, 0.5+ → dementia).</a:t>
          </a:r>
        </a:p>
      </dsp:txBody>
      <dsp:txXfrm>
        <a:off x="56658" y="62082"/>
        <a:ext cx="5528658" cy="1047324"/>
      </dsp:txXfrm>
    </dsp:sp>
    <dsp:sp modelId="{E4A32067-C987-F240-95F6-3B88E0A0E9D6}">
      <dsp:nvSpPr>
        <dsp:cNvPr id="0" name=""/>
        <dsp:cNvSpPr/>
      </dsp:nvSpPr>
      <dsp:spPr>
        <a:xfrm>
          <a:off x="0" y="1255344"/>
          <a:ext cx="5641974" cy="1160640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MMSE:</a:t>
          </a:r>
          <a:r>
            <a:rPr lang="en-US" sz="3100" kern="1200"/>
            <a:t> cognitive ability (0–30 scale).</a:t>
          </a:r>
        </a:p>
      </dsp:txBody>
      <dsp:txXfrm>
        <a:off x="56658" y="1312002"/>
        <a:ext cx="5528658" cy="1047324"/>
      </dsp:txXfrm>
    </dsp:sp>
    <dsp:sp modelId="{9313A767-0B54-3D43-9732-CB5A1B55A977}">
      <dsp:nvSpPr>
        <dsp:cNvPr id="0" name=""/>
        <dsp:cNvSpPr/>
      </dsp:nvSpPr>
      <dsp:spPr>
        <a:xfrm>
          <a:off x="0" y="2505265"/>
          <a:ext cx="5641974" cy="1160640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eTIV:</a:t>
          </a:r>
          <a:r>
            <a:rPr lang="en-US" sz="3100" kern="1200"/>
            <a:t> estimated intracranial volume (brain size baseline).</a:t>
          </a:r>
        </a:p>
      </dsp:txBody>
      <dsp:txXfrm>
        <a:off x="56658" y="2561923"/>
        <a:ext cx="5528658" cy="1047324"/>
      </dsp:txXfrm>
    </dsp:sp>
    <dsp:sp modelId="{4DF01FA4-6A12-A744-A6AC-3F659971E6B8}">
      <dsp:nvSpPr>
        <dsp:cNvPr id="0" name=""/>
        <dsp:cNvSpPr/>
      </dsp:nvSpPr>
      <dsp:spPr>
        <a:xfrm>
          <a:off x="0" y="3755185"/>
          <a:ext cx="5641974" cy="1160640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nWBV:</a:t>
          </a:r>
          <a:r>
            <a:rPr lang="en-US" sz="3100" kern="1200"/>
            <a:t> normalized whole brain volume.</a:t>
          </a:r>
        </a:p>
      </dsp:txBody>
      <dsp:txXfrm>
        <a:off x="56658" y="3811843"/>
        <a:ext cx="5528658" cy="1047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11690-B35A-F140-983E-913616760226}">
      <dsp:nvSpPr>
        <dsp:cNvPr id="0" name=""/>
        <dsp:cNvSpPr/>
      </dsp:nvSpPr>
      <dsp:spPr>
        <a:xfrm>
          <a:off x="0" y="73082"/>
          <a:ext cx="5641974" cy="11332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Filter: subjects with ≥6 visits.</a:t>
          </a:r>
        </a:p>
      </dsp:txBody>
      <dsp:txXfrm>
        <a:off x="55323" y="128405"/>
        <a:ext cx="5531328" cy="1022645"/>
      </dsp:txXfrm>
    </dsp:sp>
    <dsp:sp modelId="{5CB71F08-1053-C34B-86E8-8D4238F78552}">
      <dsp:nvSpPr>
        <dsp:cNvPr id="0" name=""/>
        <dsp:cNvSpPr/>
      </dsp:nvSpPr>
      <dsp:spPr>
        <a:xfrm>
          <a:off x="0" y="1287013"/>
          <a:ext cx="5641974" cy="1133291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Interpolation: fill missing visits → regular timeline.</a:t>
          </a:r>
        </a:p>
      </dsp:txBody>
      <dsp:txXfrm>
        <a:off x="55323" y="1342336"/>
        <a:ext cx="5531328" cy="1022645"/>
      </dsp:txXfrm>
    </dsp:sp>
    <dsp:sp modelId="{469FD559-F603-A94E-ACA6-4AA0420432E9}">
      <dsp:nvSpPr>
        <dsp:cNvPr id="0" name=""/>
        <dsp:cNvSpPr/>
      </dsp:nvSpPr>
      <dsp:spPr>
        <a:xfrm>
          <a:off x="0" y="2500944"/>
          <a:ext cx="5641974" cy="1133291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Normalization: Z-score across biomarkers.</a:t>
          </a:r>
        </a:p>
      </dsp:txBody>
      <dsp:txXfrm>
        <a:off x="55323" y="2556267"/>
        <a:ext cx="5531328" cy="1022645"/>
      </dsp:txXfrm>
    </dsp:sp>
    <dsp:sp modelId="{2BB1A16A-431A-D442-B8C2-4FF8960B317A}">
      <dsp:nvSpPr>
        <dsp:cNvPr id="0" name=""/>
        <dsp:cNvSpPr/>
      </dsp:nvSpPr>
      <dsp:spPr>
        <a:xfrm>
          <a:off x="0" y="3714876"/>
          <a:ext cx="5641974" cy="1133291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PCA: reduce dimensionality of biomarker time series.</a:t>
          </a:r>
        </a:p>
      </dsp:txBody>
      <dsp:txXfrm>
        <a:off x="55323" y="3770199"/>
        <a:ext cx="5531328" cy="10226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F6634-662C-4121-8F8D-0018DE7BF6FF}">
      <dsp:nvSpPr>
        <dsp:cNvPr id="0" name=""/>
        <dsp:cNvSpPr/>
      </dsp:nvSpPr>
      <dsp:spPr>
        <a:xfrm>
          <a:off x="0" y="479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11B1B-902B-4F1B-AD06-8F7711C98DB2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2C5CA-0A22-49EE-8C8A-D9859078759B}">
      <dsp:nvSpPr>
        <dsp:cNvPr id="0" name=""/>
        <dsp:cNvSpPr/>
      </dsp:nvSpPr>
      <dsp:spPr>
        <a:xfrm>
          <a:off x="1297216" y="479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Alzheimer’s biomarkers correlate.</a:t>
          </a:r>
        </a:p>
      </dsp:txBody>
      <dsp:txXfrm>
        <a:off x="1297216" y="479"/>
        <a:ext cx="3132398" cy="1123131"/>
      </dsp:txXfrm>
    </dsp:sp>
    <dsp:sp modelId="{8F42B288-CF92-4380-A1E1-64CBCC5F1B5E}">
      <dsp:nvSpPr>
        <dsp:cNvPr id="0" name=""/>
        <dsp:cNvSpPr/>
      </dsp:nvSpPr>
      <dsp:spPr>
        <a:xfrm>
          <a:off x="0" y="1404394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83289-866D-425D-B20B-A3D3888A753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F6FC1-8DB6-4D9E-932F-0E39E96C7962}">
      <dsp:nvSpPr>
        <dsp:cNvPr id="0" name=""/>
        <dsp:cNvSpPr/>
      </dsp:nvSpPr>
      <dsp:spPr>
        <a:xfrm>
          <a:off x="1297216" y="1404394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PCA removes redundancy, reduces noise.</a:t>
          </a:r>
        </a:p>
      </dsp:txBody>
      <dsp:txXfrm>
        <a:off x="1297216" y="1404394"/>
        <a:ext cx="3132398" cy="1123131"/>
      </dsp:txXfrm>
    </dsp:sp>
    <dsp:sp modelId="{17B82E1C-2232-470F-B88D-408CB20B998F}">
      <dsp:nvSpPr>
        <dsp:cNvPr id="0" name=""/>
        <dsp:cNvSpPr/>
      </dsp:nvSpPr>
      <dsp:spPr>
        <a:xfrm>
          <a:off x="0" y="2808308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40C68-51F8-4F0D-98EB-CF38C396F779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3E2C9-85D0-461D-AE62-E1F1D7698425}">
      <dsp:nvSpPr>
        <dsp:cNvPr id="0" name=""/>
        <dsp:cNvSpPr/>
      </dsp:nvSpPr>
      <dsp:spPr>
        <a:xfrm>
          <a:off x="1297216" y="2808308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Trajectories become more stable + easier to cluster.</a:t>
          </a:r>
        </a:p>
      </dsp:txBody>
      <dsp:txXfrm>
        <a:off x="1297216" y="2808308"/>
        <a:ext cx="3132398" cy="11231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A070C8-887D-5F45-B7D1-C65B04777E17}">
      <dsp:nvSpPr>
        <dsp:cNvPr id="0" name=""/>
        <dsp:cNvSpPr/>
      </dsp:nvSpPr>
      <dsp:spPr>
        <a:xfrm>
          <a:off x="0" y="1104"/>
          <a:ext cx="5641974" cy="1160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Goal: detect Alzheimer’s vs. non-Alzheimer’s.</a:t>
          </a:r>
        </a:p>
      </dsp:txBody>
      <dsp:txXfrm>
        <a:off x="56658" y="57762"/>
        <a:ext cx="5528658" cy="1047324"/>
      </dsp:txXfrm>
    </dsp:sp>
    <dsp:sp modelId="{03DDA98A-785F-F14A-8D4A-51F52DB34A7E}">
      <dsp:nvSpPr>
        <dsp:cNvPr id="0" name=""/>
        <dsp:cNvSpPr/>
      </dsp:nvSpPr>
      <dsp:spPr>
        <a:xfrm>
          <a:off x="0" y="1253904"/>
          <a:ext cx="5641974" cy="1160640"/>
        </a:xfrm>
        <a:prstGeom prst="roundRect">
          <a:avLst/>
        </a:prstGeom>
        <a:solidFill>
          <a:schemeClr val="accent2">
            <a:hueOff val="-441124"/>
            <a:satOff val="497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Label:</a:t>
          </a:r>
          <a:r>
            <a:rPr lang="en-US" sz="3200" kern="1200"/>
            <a:t> Alzheimer’s if CDR ≥0.5.</a:t>
          </a:r>
        </a:p>
      </dsp:txBody>
      <dsp:txXfrm>
        <a:off x="56658" y="1310562"/>
        <a:ext cx="5528658" cy="1047324"/>
      </dsp:txXfrm>
    </dsp:sp>
    <dsp:sp modelId="{F4B33363-16F8-B24F-92C2-904F08531A90}">
      <dsp:nvSpPr>
        <dsp:cNvPr id="0" name=""/>
        <dsp:cNvSpPr/>
      </dsp:nvSpPr>
      <dsp:spPr>
        <a:xfrm>
          <a:off x="0" y="2506705"/>
          <a:ext cx="5641974" cy="1160640"/>
        </a:xfrm>
        <a:prstGeom prst="roundRect">
          <a:avLst/>
        </a:prstGeom>
        <a:solidFill>
          <a:schemeClr val="accent2">
            <a:hueOff val="-882249"/>
            <a:satOff val="995"/>
            <a:lumOff val="2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Model:</a:t>
          </a:r>
          <a:r>
            <a:rPr lang="en-US" sz="3200" kern="1200"/>
            <a:t> Support Vector Machine (SVM).</a:t>
          </a:r>
        </a:p>
      </dsp:txBody>
      <dsp:txXfrm>
        <a:off x="56658" y="2563363"/>
        <a:ext cx="5528658" cy="1047324"/>
      </dsp:txXfrm>
    </dsp:sp>
    <dsp:sp modelId="{9F7BCE11-DBC8-EF44-81EE-D3D50DF84216}">
      <dsp:nvSpPr>
        <dsp:cNvPr id="0" name=""/>
        <dsp:cNvSpPr/>
      </dsp:nvSpPr>
      <dsp:spPr>
        <a:xfrm>
          <a:off x="0" y="3759505"/>
          <a:ext cx="5641974" cy="116064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Features: PCA components from biomarker sequences.</a:t>
          </a:r>
        </a:p>
      </dsp:txBody>
      <dsp:txXfrm>
        <a:off x="56658" y="3816163"/>
        <a:ext cx="5528658" cy="1047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E197C-9F22-8A4C-9BA4-656F72D1C78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4FF3F-3BD9-E743-B00A-E2E068380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7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5D14-75DC-E1A8-9D43-F4E72C36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F521E-15C1-6EDD-F3F6-EC734BAB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9A4F4-D115-81D3-6084-CC0B705E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A34C6-FC7D-535E-5E08-03932D337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7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2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0E63E-A874-3C36-E7D7-E1857736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6DF5F-A379-7726-271B-56056F234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8F242-0340-60CE-B69C-6DB3ED8A8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19F8-1391-76B8-1E9C-31AD27776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9BAD-0D65-102A-3E05-F76EB956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BEE05-6D97-96E9-4B3F-0645358AF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163ED-C45E-4057-F371-95EC631BE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9DC1-5140-504E-19C4-0496E61F7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2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7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E7ADE-4C73-A37B-A21F-29853386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7A88C-E998-3717-5CDB-9DA16764C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2D957-702C-1313-1EF5-D0497FF79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EED7-2C01-36E9-E4E8-6F4BD3602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8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5184-F66B-67ED-47E9-B7EA7A8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B633-788B-471D-4B0B-2227AAFEA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8B0B8-7C1F-A0EB-6361-956C5EF43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11E2E-E2F9-061F-C966-F50899712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4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40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Silhouette Score</a:t>
            </a:r>
            <a:r>
              <a:rPr lang="en-US" dirty="0"/>
              <a:t> measures how well data points fit within their cluster compared to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explored k=4 to inspect sub patterns, but </a:t>
            </a:r>
            <a:r>
              <a:rPr lang="en-US" b="1" dirty="0"/>
              <a:t>k=2 (Silhouette 0.32)</a:t>
            </a:r>
            <a:r>
              <a:rPr lang="en-US" dirty="0"/>
              <a:t> best balances separation and interpretability → </a:t>
            </a:r>
            <a:r>
              <a:rPr lang="en-US" b="1" dirty="0"/>
              <a:t>Stable vs. Progressing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0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803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2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90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83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601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72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6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3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36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8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86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5" r:id="rId1"/>
    <p:sldLayoutId id="2147484006" r:id="rId2"/>
    <p:sldLayoutId id="2147484007" r:id="rId3"/>
    <p:sldLayoutId id="2147484008" r:id="rId4"/>
    <p:sldLayoutId id="2147484009" r:id="rId5"/>
    <p:sldLayoutId id="2147484010" r:id="rId6"/>
    <p:sldLayoutId id="2147484011" r:id="rId7"/>
    <p:sldLayoutId id="2147484012" r:id="rId8"/>
    <p:sldLayoutId id="2147484013" r:id="rId9"/>
    <p:sldLayoutId id="2147484014" r:id="rId10"/>
    <p:sldLayoutId id="214748401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2.gi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5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Media generated by meta.ai">
            <a:extLst>
              <a:ext uri="{FF2B5EF4-FFF2-40B4-BE49-F238E27FC236}">
                <a16:creationId xmlns:a16="http://schemas.microsoft.com/office/drawing/2014/main" id="{3ED0DE06-9857-4AB6-C3F8-8DAA1D6A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" t="9091" r="4120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8" name="Rectangle 1067">
            <a:extLst>
              <a:ext uri="{FF2B5EF4-FFF2-40B4-BE49-F238E27FC236}">
                <a16:creationId xmlns:a16="http://schemas.microsoft.com/office/drawing/2014/main" id="{CC1CA635-2D9C-4E3E-820F-5FE35AC1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lumMod val="7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Temporal Clustering in Alzheimer’s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Mirza Shaheen Iqubal · M.Sc. Data Science, FAU</a:t>
            </a:r>
          </a:p>
          <a:p>
            <a:r>
              <a:rPr lang="en-US">
                <a:solidFill>
                  <a:srgbClr val="FFFFFF"/>
                </a:solidFill>
              </a:rPr>
              <a:t>Matriculation No. 22998316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E0E62FBC-456F-48AE-91ED-3956405D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14" descr="Neues Publikationstool „OPEN FAU“ verfügbar - Technische Fakultät">
            <a:extLst>
              <a:ext uri="{FF2B5EF4-FFF2-40B4-BE49-F238E27FC236}">
                <a16:creationId xmlns:a16="http://schemas.microsoft.com/office/drawing/2014/main" id="{A52315F2-6BAB-35B3-5A3F-D2EB5089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5564143"/>
            <a:ext cx="2184401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Pipeline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D0E5DE6-CB0D-2CC1-1235-14A323085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13453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11" name="Straight Connector 4110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PCA?</a:t>
            </a:r>
          </a:p>
        </p:txBody>
      </p:sp>
      <p:pic>
        <p:nvPicPr>
          <p:cNvPr id="4100" name="Picture 4" descr="multivariate analysis - Interpreting PCA figures in layman terms - Cross  Validated">
            <a:extLst>
              <a:ext uri="{FF2B5EF4-FFF2-40B4-BE49-F238E27FC236}">
                <a16:creationId xmlns:a16="http://schemas.microsoft.com/office/drawing/2014/main" id="{E3DF5D1A-5665-3C1C-1F69-CA9F4F7B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823" y="179250"/>
            <a:ext cx="6471198" cy="64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13" name="TextBox 2">
            <a:extLst>
              <a:ext uri="{FF2B5EF4-FFF2-40B4-BE49-F238E27FC236}">
                <a16:creationId xmlns:a16="http://schemas.microsoft.com/office/drawing/2014/main" id="{AA1990F9-4349-0375-EE63-306B8E5CDAF4}"/>
              </a:ext>
            </a:extLst>
          </p:cNvPr>
          <p:cNvGraphicFramePr/>
          <p:nvPr/>
        </p:nvGraphicFramePr>
        <p:xfrm>
          <a:off x="640079" y="2225040"/>
          <a:ext cx="4429615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Temporal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9818" y="640081"/>
            <a:ext cx="7492182" cy="149352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Algorithm: </a:t>
            </a:r>
            <a:r>
              <a:rPr lang="en-US" sz="2800" b="1" dirty="0" err="1"/>
              <a:t>KMeans</a:t>
            </a:r>
            <a:r>
              <a:rPr lang="en-US" sz="2800" dirty="0"/>
              <a:t> on PCA-based trajectories.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Tried on k=2–4 clusters.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Evaluated using Silhouette Score.</a:t>
            </a:r>
          </a:p>
        </p:txBody>
      </p:sp>
      <p:pic>
        <p:nvPicPr>
          <p:cNvPr id="4" name="Picture 3" descr="nb_image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49" y="2077484"/>
            <a:ext cx="6287151" cy="46996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Silhouette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9818" y="640080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Obtained value:</a:t>
            </a:r>
            <a:r>
              <a:rPr lang="en-US" sz="2400" dirty="0"/>
              <a:t> </a:t>
            </a:r>
            <a:r>
              <a:rPr lang="en-US" sz="2400" b="1" dirty="0"/>
              <a:t>0.32</a:t>
            </a:r>
            <a:endParaRPr lang="en-US" sz="24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Range:</a:t>
            </a:r>
            <a:r>
              <a:rPr lang="en-US" sz="2400" dirty="0"/>
              <a:t> –1 → +1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~0.0</a:t>
            </a:r>
            <a:r>
              <a:rPr lang="en-US" sz="2400" dirty="0"/>
              <a:t> → overlapping clusters (poor separation)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0.25–0.50</a:t>
            </a:r>
            <a:r>
              <a:rPr lang="en-US" sz="2400" dirty="0"/>
              <a:t> → </a:t>
            </a:r>
            <a:r>
              <a:rPr lang="en-US" sz="2400" i="1" dirty="0"/>
              <a:t>reasonable</a:t>
            </a:r>
            <a:r>
              <a:rPr lang="en-US" sz="2400" dirty="0"/>
              <a:t> structure (moderate separation)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 b="1" dirty="0"/>
              <a:t>&gt;0.50</a:t>
            </a:r>
            <a:r>
              <a:rPr lang="en-US" sz="2400" dirty="0"/>
              <a:t> → strong cluster separation</a:t>
            </a:r>
          </a:p>
        </p:txBody>
      </p:sp>
      <p:pic>
        <p:nvPicPr>
          <p:cNvPr id="10" name="Picture 9" descr="A graph with blue and orange squares&#10;&#10;AI-generated content may be incorrect.">
            <a:extLst>
              <a:ext uri="{FF2B5EF4-FFF2-40B4-BE49-F238E27FC236}">
                <a16:creationId xmlns:a16="http://schemas.microsoft.com/office/drawing/2014/main" id="{50115A6B-7970-B804-B2D9-D4DA0978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175" y="3075909"/>
            <a:ext cx="6059425" cy="3782091"/>
          </a:xfrm>
          <a:prstGeom prst="rect">
            <a:avLst/>
          </a:prstGeom>
        </p:spPr>
      </p:pic>
      <p:sp>
        <p:nvSpPr>
          <p:cNvPr id="5" name="AutoShape 2" descr="Output image">
            <a:extLst>
              <a:ext uri="{FF2B5EF4-FFF2-40B4-BE49-F238E27FC236}">
                <a16:creationId xmlns:a16="http://schemas.microsoft.com/office/drawing/2014/main" id="{57C9637C-C460-895E-2D5C-B215A9A87F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Output image">
            <a:extLst>
              <a:ext uri="{FF2B5EF4-FFF2-40B4-BE49-F238E27FC236}">
                <a16:creationId xmlns:a16="http://schemas.microsoft.com/office/drawing/2014/main" id="{389D12C7-546F-7982-C094-011289629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Output image">
            <a:extLst>
              <a:ext uri="{FF2B5EF4-FFF2-40B4-BE49-F238E27FC236}">
                <a16:creationId xmlns:a16="http://schemas.microsoft.com/office/drawing/2014/main" id="{97446B2E-9234-B7EB-9549-01997656F6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06700" y="358140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8921" y="3849539"/>
            <a:ext cx="4204012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FFFFFF"/>
                </a:solidFill>
              </a:rPr>
              <a:t>Mean-MMSE Trajectories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nb_image_02.png">
            <a:extLst>
              <a:ext uri="{FF2B5EF4-FFF2-40B4-BE49-F238E27FC236}">
                <a16:creationId xmlns:a16="http://schemas.microsoft.com/office/drawing/2014/main" id="{E9308A3A-22A2-0D2C-6D46-ECC70A6E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075" y="2157508"/>
            <a:ext cx="6664925" cy="3720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AF1BE-3289-98D6-0CEC-C9F5B04E88AA}"/>
              </a:ext>
            </a:extLst>
          </p:cNvPr>
          <p:cNvSpPr txBox="1"/>
          <p:nvPr/>
        </p:nvSpPr>
        <p:spPr>
          <a:xfrm>
            <a:off x="5468548" y="318445"/>
            <a:ext cx="666328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Clusters 0–2:</a:t>
            </a:r>
            <a:r>
              <a:rPr lang="en-US" sz="2000" dirty="0"/>
              <a:t> High and stable MMSE (≈28–29) → cognitively normal or mild cases.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Cluster 3:</a:t>
            </a:r>
            <a:r>
              <a:rPr lang="en-US" sz="2000" dirty="0"/>
              <a:t> Rapid MMSE decline → fast cognitive deterioration, consistent with Alzheimer’s progression.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MMSE</a:t>
            </a:r>
            <a:r>
              <a:rPr lang="en-US" sz="2000" dirty="0"/>
              <a:t> → strong </a:t>
            </a:r>
            <a:r>
              <a:rPr lang="en-US" sz="2000" b="1" dirty="0"/>
              <a:t>cognitive marker</a:t>
            </a:r>
            <a:r>
              <a:rPr lang="en-US" sz="2000" dirty="0"/>
              <a:t> with clear decline in fast cluster.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57A01-F002-5077-1A6E-F21F5F29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6042EB0-1B33-CDA1-47A8-133ACFA3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48A2F559-0AD8-ADAB-F480-1CDEA6889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8D0BE6-448D-5F80-61A9-8B1E55542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3408503-F2B7-F848-1AF9-2B91CA028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3F0B2A-4A53-32B6-3D8B-907CA1D85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033F6-81CD-3065-AE87-578B5296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E9655D-E785-0B20-F413-127C80D8A1AC}"/>
              </a:ext>
            </a:extLst>
          </p:cNvPr>
          <p:cNvSpPr txBox="1"/>
          <p:nvPr/>
        </p:nvSpPr>
        <p:spPr>
          <a:xfrm>
            <a:off x="638921" y="3849539"/>
            <a:ext cx="4204012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FFFFFF"/>
                </a:solidFill>
              </a:rPr>
              <a:t>CDR (Clinical Dementia Rating):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04AE2C3-9044-FEA5-8833-3FDCB50EF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15C10D-8AFB-3A12-C318-9E0E1E8F5909}"/>
              </a:ext>
            </a:extLst>
          </p:cNvPr>
          <p:cNvSpPr txBox="1"/>
          <p:nvPr/>
        </p:nvSpPr>
        <p:spPr>
          <a:xfrm>
            <a:off x="5729762" y="104432"/>
            <a:ext cx="6197749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Cluster 3 (red):</a:t>
            </a:r>
            <a:r>
              <a:rPr lang="en-US" dirty="0"/>
              <a:t> CDR ≈ </a:t>
            </a:r>
            <a:r>
              <a:rPr lang="en-US" b="1" dirty="0"/>
              <a:t>0.9</a:t>
            </a:r>
            <a:r>
              <a:rPr lang="en-US" dirty="0"/>
              <a:t> and flat → </a:t>
            </a:r>
            <a:r>
              <a:rPr lang="en-US" b="1" dirty="0"/>
              <a:t>established dementia</a:t>
            </a:r>
            <a:endParaRPr lang="en-US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Cluster 0 (blue):</a:t>
            </a:r>
            <a:r>
              <a:rPr lang="en-US" dirty="0"/>
              <a:t> rising from ~0.25 → ~0.45 → </a:t>
            </a:r>
            <a:r>
              <a:rPr lang="en-US" b="1" dirty="0"/>
              <a:t>progressing risk</a:t>
            </a:r>
            <a:endParaRPr lang="en-US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Cluster 2 (green):</a:t>
            </a:r>
            <a:r>
              <a:rPr lang="en-US" dirty="0"/>
              <a:t> mild and stable (~0.12–0.18) → </a:t>
            </a:r>
            <a:r>
              <a:rPr lang="en-US" b="1" dirty="0"/>
              <a:t>low, steady impairment</a:t>
            </a:r>
            <a:endParaRPr lang="en-US" dirty="0"/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1" dirty="0"/>
              <a:t>Cluster 1 (orange):</a:t>
            </a:r>
            <a:r>
              <a:rPr lang="en-US" dirty="0"/>
              <a:t> near </a:t>
            </a:r>
            <a:r>
              <a:rPr lang="en-US" b="1" dirty="0"/>
              <a:t>0</a:t>
            </a:r>
            <a:r>
              <a:rPr lang="en-US" dirty="0"/>
              <a:t> and flat → </a:t>
            </a:r>
            <a:r>
              <a:rPr lang="en-US" b="1" dirty="0"/>
              <a:t>cognitively normal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good for </a:t>
            </a:r>
            <a:r>
              <a:rPr lang="en-US" b="1" dirty="0"/>
              <a:t>labels</a:t>
            </a:r>
            <a:r>
              <a:rPr lang="en-US" dirty="0"/>
              <a:t> and broad staging, but less useful for clustering.</a:t>
            </a:r>
          </a:p>
          <a:p>
            <a:pPr marL="342900" indent="-3429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nb_image_03.png">
            <a:extLst>
              <a:ext uri="{FF2B5EF4-FFF2-40B4-BE49-F238E27FC236}">
                <a16:creationId xmlns:a16="http://schemas.microsoft.com/office/drawing/2014/main" id="{258D9BA8-ACAA-068C-CBE0-6747BC11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08" y="2595614"/>
            <a:ext cx="6716902" cy="373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8921" y="3849539"/>
            <a:ext cx="4204012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FFFFFF"/>
                </a:solidFill>
              </a:rPr>
              <a:t>Mean </a:t>
            </a:r>
            <a:r>
              <a:rPr lang="en-US" sz="1600" dirty="0" err="1">
                <a:solidFill>
                  <a:srgbClr val="FFFFFF"/>
                </a:solidFill>
              </a:rPr>
              <a:t>eTIV</a:t>
            </a:r>
            <a:r>
              <a:rPr lang="en-US" sz="1600" dirty="0">
                <a:solidFill>
                  <a:srgbClr val="FFFFFF"/>
                </a:solidFill>
              </a:rPr>
              <a:t> Trajectories by Cluster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nb_image_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03" y="2596416"/>
            <a:ext cx="6605123" cy="3613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68DF5C-DEA5-BB43-9DFD-6D4A8BC6C89B}"/>
              </a:ext>
            </a:extLst>
          </p:cNvPr>
          <p:cNvSpPr txBox="1"/>
          <p:nvPr/>
        </p:nvSpPr>
        <p:spPr>
          <a:xfrm>
            <a:off x="5651500" y="449798"/>
            <a:ext cx="647969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eTIV</a:t>
            </a:r>
            <a:r>
              <a:rPr lang="en-US" sz="2000" dirty="0"/>
              <a:t> values remain </a:t>
            </a:r>
            <a:r>
              <a:rPr lang="en-US" sz="2000" b="1" dirty="0"/>
              <a:t>stable across visits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Differences between clusters are </a:t>
            </a:r>
            <a:r>
              <a:rPr lang="en-US" sz="2000" b="1" dirty="0"/>
              <a:t>baseline only</a:t>
            </a:r>
            <a:r>
              <a:rPr lang="en-US" sz="2000" dirty="0"/>
              <a:t>, not progression.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Confirms </a:t>
            </a:r>
            <a:r>
              <a:rPr lang="en-US" sz="2000" dirty="0" err="1"/>
              <a:t>eTIV</a:t>
            </a:r>
            <a:r>
              <a:rPr lang="en-US" sz="2000" dirty="0"/>
              <a:t> is more suitable for </a:t>
            </a:r>
            <a:r>
              <a:rPr lang="en-US" sz="2000" b="1" dirty="0"/>
              <a:t>normalization</a:t>
            </a:r>
            <a:r>
              <a:rPr lang="en-US" sz="2000" dirty="0"/>
              <a:t> than disease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eTIV</a:t>
            </a:r>
            <a:r>
              <a:rPr lang="en-US" sz="2000" dirty="0"/>
              <a:t> → keep only as a </a:t>
            </a:r>
            <a:r>
              <a:rPr lang="en-US" sz="2000" b="1" dirty="0"/>
              <a:t>normalization feature</a:t>
            </a:r>
            <a:r>
              <a:rPr lang="en-US" sz="2000" dirty="0"/>
              <a:t>, not for clustering/progression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8CFC47-FE90-1AB8-2EA8-8B2FD78F9666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spc="200">
                <a:solidFill>
                  <a:srgbClr val="FFFFFF"/>
                </a:solidFill>
              </a:rPr>
              <a:t>Clustered Trajectories</a:t>
            </a:r>
            <a:endParaRPr lang="en-US" sz="4400" spc="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D86FB-B4FD-CFB4-D890-34E1AFFF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43B6D-99D7-2F80-0DF1-14AB73ED49D6}"/>
              </a:ext>
            </a:extLst>
          </p:cNvPr>
          <p:cNvSpPr txBox="1"/>
          <p:nvPr/>
        </p:nvSpPr>
        <p:spPr>
          <a:xfrm>
            <a:off x="638921" y="3849539"/>
            <a:ext cx="4204012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>
                <a:solidFill>
                  <a:srgbClr val="FFFFFF"/>
                </a:solidFill>
              </a:rPr>
              <a:t>Mean nWBV Trajectories by Cluster</a:t>
            </a:r>
            <a:endParaRPr lang="en-US" sz="1600" b="1">
              <a:solidFill>
                <a:srgbClr val="FFFFFF"/>
              </a:solidFill>
            </a:endParaRPr>
          </a:p>
        </p:txBody>
      </p: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DAA6F0-E4A4-A526-4A5F-F53FAB9F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7208" y="2543470"/>
            <a:ext cx="6609157" cy="36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AF0BE0-FA01-703D-34BD-B123784EF60C}"/>
              </a:ext>
            </a:extLst>
          </p:cNvPr>
          <p:cNvSpPr txBox="1"/>
          <p:nvPr/>
        </p:nvSpPr>
        <p:spPr>
          <a:xfrm>
            <a:off x="5738794" y="375335"/>
            <a:ext cx="633728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nWBV</a:t>
            </a:r>
            <a:r>
              <a:rPr lang="en-US" sz="2000" dirty="0"/>
              <a:t> values show a </a:t>
            </a:r>
            <a:r>
              <a:rPr lang="en-US" sz="2000" b="1" dirty="0"/>
              <a:t>clear decline over visits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Decline rate differs by cluster: some remain relatively stable, others show </a:t>
            </a:r>
            <a:r>
              <a:rPr lang="en-US" sz="2000" b="1" dirty="0"/>
              <a:t>rapid brain volume loss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Confirms </a:t>
            </a:r>
            <a:r>
              <a:rPr lang="en-US" sz="2000" dirty="0" err="1"/>
              <a:t>nWBV</a:t>
            </a:r>
            <a:r>
              <a:rPr lang="en-US" sz="2000" dirty="0"/>
              <a:t> is a </a:t>
            </a:r>
            <a:r>
              <a:rPr lang="en-US" sz="2000" b="1" dirty="0"/>
              <a:t>sensitive marker of Alzheimer’s progression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nWBV</a:t>
            </a:r>
            <a:r>
              <a:rPr lang="en-US" sz="2000" dirty="0"/>
              <a:t> → strongest </a:t>
            </a:r>
            <a:r>
              <a:rPr lang="en-US" sz="2000" b="1" dirty="0"/>
              <a:t>progression marker</a:t>
            </a:r>
            <a:r>
              <a:rPr lang="en-US" sz="2000" dirty="0"/>
              <a:t> (structural brain change).</a:t>
            </a:r>
          </a:p>
          <a:p>
            <a:endParaRPr lang="en-US" sz="20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38A78F-552A-8A50-220F-093C63074768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spc="200">
                <a:solidFill>
                  <a:srgbClr val="FFFFFF"/>
                </a:solidFill>
              </a:rPr>
              <a:t>Clustered Trajectories</a:t>
            </a:r>
            <a:endParaRPr lang="en-US" sz="4400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274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C1C34-2436-D9D6-9D96-A19A9076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38695D3-62FB-5815-F59F-B58A1350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153" name="Oval 5">
            <a:extLst>
              <a:ext uri="{FF2B5EF4-FFF2-40B4-BE49-F238E27FC236}">
                <a16:creationId xmlns:a16="http://schemas.microsoft.com/office/drawing/2014/main" id="{53A915E8-CCDA-9A82-CA2C-4FD714893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CA2519FE-5852-68B6-9353-1375099DF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1C5F6CD4-9A0A-1726-B362-F6939FD30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888588D2-C64E-68B0-A311-CA5305CE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B801A-215E-EC3E-F335-048C0ACCDDBA}"/>
              </a:ext>
            </a:extLst>
          </p:cNvPr>
          <p:cNvSpPr txBox="1"/>
          <p:nvPr/>
        </p:nvSpPr>
        <p:spPr>
          <a:xfrm>
            <a:off x="638921" y="3849539"/>
            <a:ext cx="4204012" cy="23594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rgbClr val="FFFFFF"/>
                </a:solidFill>
              </a:rPr>
              <a:t>Recommendation</a:t>
            </a:r>
            <a:endParaRPr lang="en-US" sz="1600" b="1" dirty="0">
              <a:solidFill>
                <a:srgbClr val="FFFFFF"/>
              </a:solidFill>
            </a:endParaRPr>
          </a:p>
        </p:txBody>
      </p:sp>
      <p:cxnSp>
        <p:nvCxnSpPr>
          <p:cNvPr id="6161" name="Straight Connector 6160">
            <a:extLst>
              <a:ext uri="{FF2B5EF4-FFF2-40B4-BE49-F238E27FC236}">
                <a16:creationId xmlns:a16="http://schemas.microsoft.com/office/drawing/2014/main" id="{64B7E775-643F-6528-E0AB-F93EED340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6EDB2FC3-6C79-9023-5812-3D046D01A957}"/>
              </a:ext>
            </a:extLst>
          </p:cNvPr>
          <p:cNvSpPr txBox="1">
            <a:spLocks/>
          </p:cNvSpPr>
          <p:nvPr/>
        </p:nvSpPr>
        <p:spPr>
          <a:xfrm>
            <a:off x="634276" y="640080"/>
            <a:ext cx="4208656" cy="30348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</a:rPr>
              <a:t>Best markers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738255-E126-1A0F-5D9B-853564EA4979}"/>
              </a:ext>
            </a:extLst>
          </p:cNvPr>
          <p:cNvSpPr txBox="1"/>
          <p:nvPr/>
        </p:nvSpPr>
        <p:spPr>
          <a:xfrm>
            <a:off x="5629611" y="2157508"/>
            <a:ext cx="61023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MMSE &amp; </a:t>
            </a:r>
            <a:r>
              <a:rPr lang="en-US" sz="2400" b="1" dirty="0" err="1"/>
              <a:t>nWBV</a:t>
            </a:r>
            <a:r>
              <a:rPr lang="en-US" sz="2400" dirty="0"/>
              <a:t> → effective for temporal clustering (progression captured).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CDR</a:t>
            </a:r>
            <a:r>
              <a:rPr lang="en-US" sz="2400" dirty="0"/>
              <a:t> → reliable for diagnosis/labels, less sensitive for clustering.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err="1"/>
              <a:t>eTIV</a:t>
            </a:r>
            <a:r>
              <a:rPr lang="en-US" sz="2400" dirty="0"/>
              <a:t> → stable baseline, useful for normalization, not progression.</a:t>
            </a:r>
          </a:p>
        </p:txBody>
      </p:sp>
    </p:spTree>
    <p:extLst>
      <p:ext uri="{BB962C8B-B14F-4D97-AF65-F5344CB8AC3E}">
        <p14:creationId xmlns:p14="http://schemas.microsoft.com/office/powerpoint/2010/main" val="163641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Setup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EDA7E58-2463-4F82-DCA1-6C3BA7F52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285922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AE4C84F-7457-4662-AFA3-554A32B9C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F9B39E-8A25-4BC3-B3C0-ACD46B94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91CE2E-0B4F-41F3-95F2-0EB700368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33DA5300-3744-5807-F4B2-294AF4964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2458022"/>
              </p:ext>
            </p:extLst>
          </p:nvPr>
        </p:nvGraphicFramePr>
        <p:xfrm>
          <a:off x="1234345" y="274866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475A2-195E-FECF-F730-A8E0B375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0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Rectangle 820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A4DB-64C9-38E5-C378-5874C284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Classification Setup</a:t>
            </a:r>
          </a:p>
        </p:txBody>
      </p:sp>
      <p:cxnSp>
        <p:nvCxnSpPr>
          <p:cNvPr id="8209" name="Straight Connector 820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6609C864-CCBF-5EC3-3CEA-05FF2C831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05278" y="764611"/>
            <a:ext cx="6683448" cy="571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149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D19A6-3B63-8C59-F169-373726DB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BBB73-02F1-7FCD-9FCC-04FFC348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87A80-C6D1-96A1-C0D5-4B4758C36566}"/>
              </a:ext>
            </a:extLst>
          </p:cNvPr>
          <p:cNvSpPr txBox="1"/>
          <p:nvPr/>
        </p:nvSpPr>
        <p:spPr>
          <a:xfrm>
            <a:off x="4257862" y="259080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Accuracy: </a:t>
            </a:r>
            <a:r>
              <a:rPr lang="en-US" sz="2800" b="1" dirty="0"/>
              <a:t>96%</a:t>
            </a: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ROC-AUC: </a:t>
            </a:r>
            <a:r>
              <a:rPr lang="en-US" sz="2800" b="1" dirty="0"/>
              <a:t>0.985</a:t>
            </a:r>
            <a:endParaRPr lang="en-US" sz="28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F1-score (AD): </a:t>
            </a:r>
            <a:r>
              <a:rPr lang="en-US" sz="2800" b="1" dirty="0"/>
              <a:t>0.95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Strong predictive performance.</a:t>
            </a:r>
          </a:p>
        </p:txBody>
      </p:sp>
      <p:pic>
        <p:nvPicPr>
          <p:cNvPr id="9" name="Picture 8" descr="A graph of a performance metrics&#10;&#10;AI-generated content may be incorrect.">
            <a:extLst>
              <a:ext uri="{FF2B5EF4-FFF2-40B4-BE49-F238E27FC236}">
                <a16:creationId xmlns:a16="http://schemas.microsoft.com/office/drawing/2014/main" id="{505CAD26-ED2D-0224-EBAB-8DCC3236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2" y="2248724"/>
            <a:ext cx="6269457" cy="4498337"/>
          </a:xfrm>
          <a:prstGeom prst="rect">
            <a:avLst/>
          </a:prstGeom>
        </p:spPr>
      </p:pic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C58AFA79-DE1A-4685-9E45-82A0E5F84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Cross Validation on ROC Curve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8C101-E493-58A7-8806-1943122AD992}"/>
              </a:ext>
            </a:extLst>
          </p:cNvPr>
          <p:cNvSpPr txBox="1"/>
          <p:nvPr/>
        </p:nvSpPr>
        <p:spPr>
          <a:xfrm>
            <a:off x="4545998" y="437711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b="1" dirty="0"/>
              <a:t>AUC = 0.98</a:t>
            </a:r>
            <a:r>
              <a:rPr lang="en-US" sz="2800" dirty="0"/>
              <a:t> → </a:t>
            </a:r>
            <a:r>
              <a:rPr lang="en-US" sz="2400" dirty="0"/>
              <a:t>excellent</a:t>
            </a:r>
            <a:r>
              <a:rPr lang="en-US" sz="2800" dirty="0"/>
              <a:t> classification performance.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Curve lies close to the </a:t>
            </a:r>
            <a:r>
              <a:rPr lang="en-US" sz="2800" b="1" dirty="0"/>
              <a:t>top-left corner</a:t>
            </a:r>
            <a:r>
              <a:rPr lang="en-US" sz="2800" dirty="0"/>
              <a:t>, showing strong separation</a:t>
            </a:r>
          </a:p>
        </p:txBody>
      </p:sp>
      <p:pic>
        <p:nvPicPr>
          <p:cNvPr id="4" name="Picture 3" descr="nb_imag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41" y="2107065"/>
            <a:ext cx="6167559" cy="461025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Cross-validation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99818" y="640080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5-fold validation for robustness.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Cross-validated AUC: </a:t>
            </a:r>
            <a:r>
              <a:rPr lang="en-US" sz="2800" b="1"/>
              <a:t>0.984</a:t>
            </a:r>
            <a:r>
              <a:rPr lang="en-US" sz="28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800"/>
              <a:t>Confirms generalization of model.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800"/>
          </a:p>
        </p:txBody>
      </p:sp>
      <p:pic>
        <p:nvPicPr>
          <p:cNvPr id="4" name="Picture 3" descr="nb_image_07.png"/>
          <p:cNvPicPr>
            <a:picLocks noChangeAspect="1"/>
          </p:cNvPicPr>
          <p:nvPr/>
        </p:nvPicPr>
        <p:blipFill>
          <a:blip r:embed="rId2"/>
          <a:srcRect l="17038" r="24395" b="-2"/>
          <a:stretch>
            <a:fillRect/>
          </a:stretch>
        </p:blipFill>
        <p:spPr>
          <a:xfrm>
            <a:off x="5988601" y="2055062"/>
            <a:ext cx="4286932" cy="46602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3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Interpretability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28F8CA3-2346-9298-94BE-CD08C6FC4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78463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Technology Stack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E0B312-B9B0-8C61-2B86-8E5133A34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982467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5DA6D61-F32E-46B8-86AB-7713D27E8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637805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Future Work</a:t>
            </a:r>
            <a:endParaRPr lang="en-US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9BC0FD5-3662-60A4-C56B-E063BF470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61951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Pipeline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BC71-37E2-C13F-3B52-7A0734A82B13}"/>
              </a:ext>
            </a:extLst>
          </p:cNvPr>
          <p:cNvSpPr/>
          <p:nvPr/>
        </p:nvSpPr>
        <p:spPr>
          <a:xfrm>
            <a:off x="514350" y="3129783"/>
            <a:ext cx="161925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15847-C01C-5BD6-264E-9A709B36413D}"/>
              </a:ext>
            </a:extLst>
          </p:cNvPr>
          <p:cNvSpPr/>
          <p:nvPr/>
        </p:nvSpPr>
        <p:spPr>
          <a:xfrm>
            <a:off x="2735263" y="1696826"/>
            <a:ext cx="254635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Preprocessing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3FB9F-42B2-153F-35E1-F1E572A07302}"/>
              </a:ext>
            </a:extLst>
          </p:cNvPr>
          <p:cNvSpPr/>
          <p:nvPr/>
        </p:nvSpPr>
        <p:spPr>
          <a:xfrm>
            <a:off x="6910388" y="1680972"/>
            <a:ext cx="2152650" cy="885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1C10CC-5C92-CD63-E6F7-8C8D66AF2366}"/>
              </a:ext>
            </a:extLst>
          </p:cNvPr>
          <p:cNvSpPr/>
          <p:nvPr/>
        </p:nvSpPr>
        <p:spPr>
          <a:xfrm>
            <a:off x="9728199" y="3179817"/>
            <a:ext cx="219710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KMeans</a:t>
            </a:r>
            <a:r>
              <a:rPr lang="en-US" sz="2400" dirty="0">
                <a:solidFill>
                  <a:schemeClr val="bg1"/>
                </a:solidFill>
              </a:rPr>
              <a:t> Clustering 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81B99-4093-6DDB-D51D-EC24FDFA01A0}"/>
              </a:ext>
            </a:extLst>
          </p:cNvPr>
          <p:cNvSpPr/>
          <p:nvPr/>
        </p:nvSpPr>
        <p:spPr>
          <a:xfrm>
            <a:off x="6591300" y="5030211"/>
            <a:ext cx="2826543" cy="123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SVM Classification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5C1EC-8400-7750-8986-97EFAC5A740F}"/>
              </a:ext>
            </a:extLst>
          </p:cNvPr>
          <p:cNvSpPr/>
          <p:nvPr/>
        </p:nvSpPr>
        <p:spPr>
          <a:xfrm>
            <a:off x="2435225" y="5044436"/>
            <a:ext cx="2451100" cy="123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C2B4E1A-72FB-2BB9-C6D1-DBA47CDB34B4}"/>
              </a:ext>
            </a:extLst>
          </p:cNvPr>
          <p:cNvSpPr/>
          <p:nvPr/>
        </p:nvSpPr>
        <p:spPr>
          <a:xfrm>
            <a:off x="958144" y="1813564"/>
            <a:ext cx="1525499" cy="11358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50CE2F1-C70F-FFEC-5BC0-6F593610642A}"/>
              </a:ext>
            </a:extLst>
          </p:cNvPr>
          <p:cNvSpPr/>
          <p:nvPr/>
        </p:nvSpPr>
        <p:spPr>
          <a:xfrm rot="10800000">
            <a:off x="9702799" y="4658363"/>
            <a:ext cx="1562101" cy="121056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06F05104-6CE1-B69D-4CAF-AF7B8E1F54E9}"/>
              </a:ext>
            </a:extLst>
          </p:cNvPr>
          <p:cNvSpPr/>
          <p:nvPr/>
        </p:nvSpPr>
        <p:spPr>
          <a:xfrm rot="5400000">
            <a:off x="9812480" y="1787313"/>
            <a:ext cx="1230378" cy="144974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C8848FC2-7508-5A70-463D-18F2BBF61E6D}"/>
              </a:ext>
            </a:extLst>
          </p:cNvPr>
          <p:cNvSpPr/>
          <p:nvPr/>
        </p:nvSpPr>
        <p:spPr>
          <a:xfrm>
            <a:off x="5072857" y="5327194"/>
            <a:ext cx="1309687" cy="6648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5ECFE8-2764-8C74-CD23-E751E28C7C1F}"/>
              </a:ext>
            </a:extLst>
          </p:cNvPr>
          <p:cNvSpPr/>
          <p:nvPr/>
        </p:nvSpPr>
        <p:spPr>
          <a:xfrm>
            <a:off x="5533232" y="1856585"/>
            <a:ext cx="1320800" cy="601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FA194-6D9C-49D7-07F6-B3B20AC0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FA32BB39-F62E-43E2-BD90-29FA5551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86B141E-275E-582D-0C1D-4B3AC64A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D431EF2-5A31-4C05-AA3E-4580F553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0545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67678399-6817-4845-9B59-E82951B0B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9" y="321731"/>
            <a:ext cx="3932506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lzheimer disease: MedlinePlus Medical Encyclopedia">
            <a:extLst>
              <a:ext uri="{FF2B5EF4-FFF2-40B4-BE49-F238E27FC236}">
                <a16:creationId xmlns:a16="http://schemas.microsoft.com/office/drawing/2014/main" id="{BF6A034F-345C-AA43-1816-D8F4C5A0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r="-2" b="21554"/>
          <a:stretch>
            <a:fillRect/>
          </a:stretch>
        </p:blipFill>
        <p:spPr bwMode="auto">
          <a:xfrm>
            <a:off x="6569894" y="1047060"/>
            <a:ext cx="3602736" cy="22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B044E73A-9DB7-46CD-9B4D-9DE9FB5E6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09128" y="321732"/>
            <a:ext cx="1352695" cy="3668542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F8057F48-2FD4-4DD3-B887-FEE2B4475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4750" cy="2312282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7A4469D8-5936-48B8-AF0C-37FF2AEE2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BFBC45C6-1945-C6D1-C06C-9520EC93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034"/>
          <a:stretch>
            <a:fillRect/>
          </a:stretch>
        </p:blipFill>
        <p:spPr bwMode="auto">
          <a:xfrm>
            <a:off x="8833799" y="4429518"/>
            <a:ext cx="2880360" cy="17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5" name="TextBox 4">
            <a:extLst>
              <a:ext uri="{FF2B5EF4-FFF2-40B4-BE49-F238E27FC236}">
                <a16:creationId xmlns:a16="http://schemas.microsoft.com/office/drawing/2014/main" id="{EAB538D5-0306-24F8-C9E3-9C54C5502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891497"/>
              </p:ext>
            </p:extLst>
          </p:nvPr>
        </p:nvGraphicFramePr>
        <p:xfrm>
          <a:off x="709138" y="2145767"/>
          <a:ext cx="520252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4050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32A769-8496-9266-5819-77BDC14E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69332A2-219D-B737-D61C-C6111929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31043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93B1D-32A2-577F-E921-54069646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5" name="Straight Connector 2054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65C4-79D3-11C7-16A7-7853D781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9F5160-9BF6-CCB7-5AD5-7F9F6F87F367}"/>
              </a:ext>
            </a:extLst>
          </p:cNvPr>
          <p:cNvSpPr txBox="1"/>
          <p:nvPr/>
        </p:nvSpPr>
        <p:spPr>
          <a:xfrm>
            <a:off x="4699818" y="640080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Patient biomarkers evolve across visits</a:t>
            </a:r>
          </a:p>
          <a:p>
            <a:pPr marL="971550" lvl="1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800" b="1" dirty="0"/>
              <a:t>MMSE</a:t>
            </a:r>
            <a:r>
              <a:rPr lang="en-US" sz="2800" dirty="0"/>
              <a:t> (cognitive score)</a:t>
            </a:r>
          </a:p>
          <a:p>
            <a:pPr marL="971550" lvl="1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800" b="1" dirty="0"/>
              <a:t>CDR</a:t>
            </a:r>
            <a:r>
              <a:rPr lang="en-US" sz="2800" dirty="0"/>
              <a:t> (dementia rating)</a:t>
            </a:r>
          </a:p>
          <a:p>
            <a:pPr marL="971550" lvl="1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800" b="1" dirty="0"/>
              <a:t>Brain volume</a:t>
            </a:r>
            <a:endParaRPr lang="en-US" sz="2800" dirty="0"/>
          </a:p>
        </p:txBody>
      </p:sp>
      <p:pic>
        <p:nvPicPr>
          <p:cNvPr id="2050" name="Picture 2" descr="Mini-Mental State Examination (MMSE) and Clinical Dementia Rating–sum... |  Download Scientific Diagram">
            <a:extLst>
              <a:ext uri="{FF2B5EF4-FFF2-40B4-BE49-F238E27FC236}">
                <a16:creationId xmlns:a16="http://schemas.microsoft.com/office/drawing/2014/main" id="{26F7338A-B3F9-EEF5-2D14-E3EF9AB4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0522" y="2755900"/>
            <a:ext cx="6429025" cy="38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B1C4D-DF3C-DEBE-83BC-38C65A33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E7DBE-E6D5-DFD5-7270-F256B5F2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039" y="640080"/>
            <a:ext cx="3429855" cy="56132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CFD6-0700-A596-52FA-22161EB27975}"/>
              </a:ext>
            </a:extLst>
          </p:cNvPr>
          <p:cNvSpPr txBox="1"/>
          <p:nvPr/>
        </p:nvSpPr>
        <p:spPr>
          <a:xfrm>
            <a:off x="4699818" y="640080"/>
            <a:ext cx="7172138" cy="374510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800" dirty="0"/>
              <a:t>Temporal clustering groups patients into:</a:t>
            </a:r>
          </a:p>
          <a:p>
            <a:pPr marL="971550" lvl="1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800" b="1" dirty="0"/>
              <a:t>Slow decline</a:t>
            </a:r>
            <a:r>
              <a:rPr lang="en-US" sz="2800" dirty="0"/>
              <a:t> cluster</a:t>
            </a:r>
          </a:p>
          <a:p>
            <a:pPr marL="971550" lvl="1" indent="-5143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800" b="1" dirty="0"/>
              <a:t>Fast decline</a:t>
            </a:r>
            <a:r>
              <a:rPr lang="en-US" sz="2800" dirty="0"/>
              <a:t> cluster</a:t>
            </a:r>
          </a:p>
        </p:txBody>
      </p:sp>
      <p:pic>
        <p:nvPicPr>
          <p:cNvPr id="4" name="Picture 3" descr="A graph of a line and a point&#10;&#10;AI-generated content may be incorrect.">
            <a:extLst>
              <a:ext uri="{FF2B5EF4-FFF2-40B4-BE49-F238E27FC236}">
                <a16:creationId xmlns:a16="http://schemas.microsoft.com/office/drawing/2014/main" id="{1A331EC4-802A-3BA3-133E-49C9F9A8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777" y="2313406"/>
            <a:ext cx="7083010" cy="4143561"/>
          </a:xfrm>
          <a:prstGeom prst="rect">
            <a:avLst/>
          </a:prstGeom>
        </p:spPr>
      </p:pic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A36E94AC-6D4A-183F-9EA3-F650C6155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19500" y="32766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77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D7175C80-BEED-FE0C-208E-EB042CA4E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989759"/>
              </p:ext>
            </p:extLst>
          </p:nvPr>
        </p:nvGraphicFramePr>
        <p:xfrm>
          <a:off x="6511102" y="643467"/>
          <a:ext cx="4683949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Dataset Structure</a:t>
            </a:r>
          </a:p>
        </p:txBody>
      </p:sp>
      <p:graphicFrame>
        <p:nvGraphicFramePr>
          <p:cNvPr id="38" name="TextBox 4">
            <a:extLst>
              <a:ext uri="{FF2B5EF4-FFF2-40B4-BE49-F238E27FC236}">
                <a16:creationId xmlns:a16="http://schemas.microsoft.com/office/drawing/2014/main" id="{0276C494-83C0-9D7C-D53E-DECBB86AB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2060"/>
              </p:ext>
            </p:extLst>
          </p:nvPr>
        </p:nvGraphicFramePr>
        <p:xfrm>
          <a:off x="1024128" y="2209804"/>
          <a:ext cx="10062972" cy="262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Biomarkers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295DECF-378A-B62D-93E3-410EA9C9D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598009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512</TotalTime>
  <Words>958</Words>
  <Application>Microsoft Macintosh PowerPoint</Application>
  <PresentationFormat>Widescreen</PresentationFormat>
  <Paragraphs>159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Tw Cen MT</vt:lpstr>
      <vt:lpstr>Tw Cen MT Condensed</vt:lpstr>
      <vt:lpstr>Wingdings 3</vt:lpstr>
      <vt:lpstr>Integral</vt:lpstr>
      <vt:lpstr>Temporal Clustering in Alzheimer’s Dataset</vt:lpstr>
      <vt:lpstr>Agenda</vt:lpstr>
      <vt:lpstr>Introduction</vt:lpstr>
      <vt:lpstr>Introduction</vt:lpstr>
      <vt:lpstr>Introduction</vt:lpstr>
      <vt:lpstr>Introduction</vt:lpstr>
      <vt:lpstr>Dataset</vt:lpstr>
      <vt:lpstr>Dataset Structure</vt:lpstr>
      <vt:lpstr>Biomarkers</vt:lpstr>
      <vt:lpstr>Preprocessing Pipeline</vt:lpstr>
      <vt:lpstr>Why PCA?</vt:lpstr>
      <vt:lpstr>Temporal Clustering</vt:lpstr>
      <vt:lpstr>Silhouette Analysis</vt:lpstr>
      <vt:lpstr>Clustered Trajectories</vt:lpstr>
      <vt:lpstr>Clustered Trajectories</vt:lpstr>
      <vt:lpstr>PowerPoint Presentation</vt:lpstr>
      <vt:lpstr>PowerPoint Presentation</vt:lpstr>
      <vt:lpstr>PowerPoint Presentation</vt:lpstr>
      <vt:lpstr>Classification Setup</vt:lpstr>
      <vt:lpstr>Classification Setup</vt:lpstr>
      <vt:lpstr>Evaluation Metrics</vt:lpstr>
      <vt:lpstr>Cross Validation on ROC Curve</vt:lpstr>
      <vt:lpstr>Cross-validation</vt:lpstr>
      <vt:lpstr>Interpretability</vt:lpstr>
      <vt:lpstr>Technology Stack</vt:lpstr>
      <vt:lpstr>Limitations</vt:lpstr>
      <vt:lpstr>Future Work</vt:lpstr>
      <vt:lpstr>Pipeline Flow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Mirza Shaheen Iqubal</cp:lastModifiedBy>
  <cp:revision>10</cp:revision>
  <dcterms:created xsi:type="dcterms:W3CDTF">2013-01-27T09:14:16Z</dcterms:created>
  <dcterms:modified xsi:type="dcterms:W3CDTF">2025-08-23T23:46:11Z</dcterms:modified>
  <cp:category/>
</cp:coreProperties>
</file>